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2"/>
  </p:notesMasterIdLst>
  <p:sldIdLst>
    <p:sldId id="280" r:id="rId5"/>
    <p:sldId id="281" r:id="rId6"/>
    <p:sldId id="258" r:id="rId7"/>
    <p:sldId id="259" r:id="rId8"/>
    <p:sldId id="260" r:id="rId9"/>
    <p:sldId id="274" r:id="rId10"/>
    <p:sldId id="261" r:id="rId11"/>
    <p:sldId id="262" r:id="rId12"/>
    <p:sldId id="288" r:id="rId13"/>
    <p:sldId id="302" r:id="rId14"/>
    <p:sldId id="275" r:id="rId15"/>
    <p:sldId id="279" r:id="rId16"/>
    <p:sldId id="277" r:id="rId17"/>
    <p:sldId id="278" r:id="rId18"/>
    <p:sldId id="264" r:id="rId19"/>
    <p:sldId id="303" r:id="rId20"/>
    <p:sldId id="304" r:id="rId21"/>
    <p:sldId id="305" r:id="rId22"/>
    <p:sldId id="286" r:id="rId23"/>
    <p:sldId id="285" r:id="rId24"/>
    <p:sldId id="306" r:id="rId25"/>
    <p:sldId id="266" r:id="rId26"/>
    <p:sldId id="287" r:id="rId27"/>
    <p:sldId id="282" r:id="rId28"/>
    <p:sldId id="283" r:id="rId29"/>
    <p:sldId id="289" r:id="rId30"/>
    <p:sldId id="284"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Content" id="{E2DB48E0-249C-4542-9609-1207C4D3E075}">
          <p14:sldIdLst>
            <p14:sldId id="280"/>
            <p14:sldId id="281"/>
            <p14:sldId id="258"/>
            <p14:sldId id="259"/>
            <p14:sldId id="260"/>
            <p14:sldId id="274"/>
            <p14:sldId id="261"/>
            <p14:sldId id="262"/>
            <p14:sldId id="288"/>
            <p14:sldId id="302"/>
            <p14:sldId id="275"/>
            <p14:sldId id="279"/>
            <p14:sldId id="277"/>
            <p14:sldId id="278"/>
            <p14:sldId id="264"/>
            <p14:sldId id="303"/>
            <p14:sldId id="304"/>
            <p14:sldId id="305"/>
            <p14:sldId id="286"/>
            <p14:sldId id="285"/>
            <p14:sldId id="306"/>
            <p14:sldId id="266"/>
            <p14:sldId id="287"/>
          </p14:sldIdLst>
        </p14:section>
        <p14:section name="Appendix: Image Descriptions for Unsighted Students" id="{BC5FA5C9-5B00-48A3-9C1C-60EF2BE1742B}">
          <p14:sldIdLst>
            <p14:sldId id="282"/>
            <p14:sldId id="283"/>
            <p14:sldId id="289"/>
            <p14:sldId id="28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A31E82-2EA0-4F71-85DC-312B885B8A29}" v="7" dt="2022-06-15T03:52:19.2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526" autoAdjust="0"/>
    <p:restoredTop sz="86385" autoAdjust="0"/>
  </p:normalViewPr>
  <p:slideViewPr>
    <p:cSldViewPr snapToGrid="0">
      <p:cViewPr varScale="1">
        <p:scale>
          <a:sx n="61" d="100"/>
          <a:sy n="61" d="100"/>
        </p:scale>
        <p:origin x="708" y="24"/>
      </p:cViewPr>
      <p:guideLst/>
    </p:cSldViewPr>
  </p:slideViewPr>
  <p:outlineViewPr>
    <p:cViewPr>
      <p:scale>
        <a:sx n="33" d="100"/>
        <a:sy n="33" d="100"/>
      </p:scale>
      <p:origin x="0" y="-542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ossberg, Jonathan D. (TR Product)" userId="f1ca12c0-bd31-4380-9f67-8bfc043ec3f0" providerId="ADAL" clId="{07A31E82-2EA0-4F71-85DC-312B885B8A29}"/>
    <pc:docChg chg="undo custSel addSld delSld modSld modMainMaster modSection">
      <pc:chgData name="Grossberg, Jonathan D. (TR Product)" userId="f1ca12c0-bd31-4380-9f67-8bfc043ec3f0" providerId="ADAL" clId="{07A31E82-2EA0-4F71-85DC-312B885B8A29}" dt="2022-06-15T04:02:51.852" v="8369" actId="20577"/>
      <pc:docMkLst>
        <pc:docMk/>
      </pc:docMkLst>
      <pc:sldChg chg="modSp mod">
        <pc:chgData name="Grossberg, Jonathan D. (TR Product)" userId="f1ca12c0-bd31-4380-9f67-8bfc043ec3f0" providerId="ADAL" clId="{07A31E82-2EA0-4F71-85DC-312B885B8A29}" dt="2022-05-24T03:45:17.521" v="40" actId="20577"/>
        <pc:sldMkLst>
          <pc:docMk/>
          <pc:sldMk cId="1537633946" sldId="258"/>
        </pc:sldMkLst>
        <pc:spChg chg="mod">
          <ac:chgData name="Grossberg, Jonathan D. (TR Product)" userId="f1ca12c0-bd31-4380-9f67-8bfc043ec3f0" providerId="ADAL" clId="{07A31E82-2EA0-4F71-85DC-312B885B8A29}" dt="2022-05-24T03:45:17.521" v="40" actId="20577"/>
          <ac:spMkLst>
            <pc:docMk/>
            <pc:sldMk cId="1537633946" sldId="258"/>
            <ac:spMk id="3" creationId="{00000000-0000-0000-0000-000000000000}"/>
          </ac:spMkLst>
        </pc:spChg>
      </pc:sldChg>
      <pc:sldChg chg="modSp mod">
        <pc:chgData name="Grossberg, Jonathan D. (TR Product)" userId="f1ca12c0-bd31-4380-9f67-8bfc043ec3f0" providerId="ADAL" clId="{07A31E82-2EA0-4F71-85DC-312B885B8A29}" dt="2022-05-24T03:56:43.671" v="365" actId="20577"/>
        <pc:sldMkLst>
          <pc:docMk/>
          <pc:sldMk cId="1989196698" sldId="260"/>
        </pc:sldMkLst>
        <pc:spChg chg="mod">
          <ac:chgData name="Grossberg, Jonathan D. (TR Product)" userId="f1ca12c0-bd31-4380-9f67-8bfc043ec3f0" providerId="ADAL" clId="{07A31E82-2EA0-4F71-85DC-312B885B8A29}" dt="2022-05-24T03:56:43.671" v="365" actId="20577"/>
          <ac:spMkLst>
            <pc:docMk/>
            <pc:sldMk cId="1989196698" sldId="260"/>
            <ac:spMk id="3" creationId="{00000000-0000-0000-0000-000000000000}"/>
          </ac:spMkLst>
        </pc:spChg>
      </pc:sldChg>
      <pc:sldChg chg="modSp mod">
        <pc:chgData name="Grossberg, Jonathan D. (TR Product)" userId="f1ca12c0-bd31-4380-9f67-8bfc043ec3f0" providerId="ADAL" clId="{07A31E82-2EA0-4F71-85DC-312B885B8A29}" dt="2022-06-15T03:19:39.693" v="6043" actId="20577"/>
        <pc:sldMkLst>
          <pc:docMk/>
          <pc:sldMk cId="3742997321" sldId="261"/>
        </pc:sldMkLst>
        <pc:spChg chg="mod">
          <ac:chgData name="Grossberg, Jonathan D. (TR Product)" userId="f1ca12c0-bd31-4380-9f67-8bfc043ec3f0" providerId="ADAL" clId="{07A31E82-2EA0-4F71-85DC-312B885B8A29}" dt="2022-05-24T12:20:09.613" v="552" actId="20577"/>
          <ac:spMkLst>
            <pc:docMk/>
            <pc:sldMk cId="3742997321" sldId="261"/>
            <ac:spMk id="3" creationId="{00000000-0000-0000-0000-000000000000}"/>
          </ac:spMkLst>
        </pc:spChg>
        <pc:spChg chg="mod">
          <ac:chgData name="Grossberg, Jonathan D. (TR Product)" userId="f1ca12c0-bd31-4380-9f67-8bfc043ec3f0" providerId="ADAL" clId="{07A31E82-2EA0-4F71-85DC-312B885B8A29}" dt="2022-05-24T12:23:11.896" v="1068" actId="20577"/>
          <ac:spMkLst>
            <pc:docMk/>
            <pc:sldMk cId="3742997321" sldId="261"/>
            <ac:spMk id="6" creationId="{2835D7CC-0985-4B01-9CF8-1BE405C39DBF}"/>
          </ac:spMkLst>
        </pc:spChg>
        <pc:spChg chg="mod">
          <ac:chgData name="Grossberg, Jonathan D. (TR Product)" userId="f1ca12c0-bd31-4380-9f67-8bfc043ec3f0" providerId="ADAL" clId="{07A31E82-2EA0-4F71-85DC-312B885B8A29}" dt="2022-06-15T03:19:39.693" v="6043" actId="20577"/>
          <ac:spMkLst>
            <pc:docMk/>
            <pc:sldMk cId="3742997321" sldId="261"/>
            <ac:spMk id="7" creationId="{3028D435-BFD7-48D2-9DA0-B106DF83DAC4}"/>
          </ac:spMkLst>
        </pc:spChg>
      </pc:sldChg>
      <pc:sldChg chg="modSp mod">
        <pc:chgData name="Grossberg, Jonathan D. (TR Product)" userId="f1ca12c0-bd31-4380-9f67-8bfc043ec3f0" providerId="ADAL" clId="{07A31E82-2EA0-4F71-85DC-312B885B8A29}" dt="2022-06-02T14:14:33.253" v="5974" actId="1076"/>
        <pc:sldMkLst>
          <pc:docMk/>
          <pc:sldMk cId="2731179744" sldId="262"/>
        </pc:sldMkLst>
        <pc:spChg chg="mod">
          <ac:chgData name="Grossberg, Jonathan D. (TR Product)" userId="f1ca12c0-bd31-4380-9f67-8bfc043ec3f0" providerId="ADAL" clId="{07A31E82-2EA0-4F71-85DC-312B885B8A29}" dt="2022-06-02T14:14:33.253" v="5974" actId="1076"/>
          <ac:spMkLst>
            <pc:docMk/>
            <pc:sldMk cId="2731179744" sldId="262"/>
            <ac:spMk id="4" creationId="{AE962646-EBAF-4ED3-95F7-5562A4366338}"/>
          </ac:spMkLst>
        </pc:spChg>
      </pc:sldChg>
      <pc:sldChg chg="modSp mod">
        <pc:chgData name="Grossberg, Jonathan D. (TR Product)" userId="f1ca12c0-bd31-4380-9f67-8bfc043ec3f0" providerId="ADAL" clId="{07A31E82-2EA0-4F71-85DC-312B885B8A29}" dt="2022-05-24T16:27:20.218" v="4226" actId="20577"/>
        <pc:sldMkLst>
          <pc:docMk/>
          <pc:sldMk cId="2600366021" sldId="264"/>
        </pc:sldMkLst>
        <pc:spChg chg="mod">
          <ac:chgData name="Grossberg, Jonathan D. (TR Product)" userId="f1ca12c0-bd31-4380-9f67-8bfc043ec3f0" providerId="ADAL" clId="{07A31E82-2EA0-4F71-85DC-312B885B8A29}" dt="2022-05-24T16:27:20.218" v="4226" actId="20577"/>
          <ac:spMkLst>
            <pc:docMk/>
            <pc:sldMk cId="2600366021" sldId="264"/>
            <ac:spMk id="3" creationId="{00000000-0000-0000-0000-000000000000}"/>
          </ac:spMkLst>
        </pc:spChg>
      </pc:sldChg>
      <pc:sldChg chg="modSp mod">
        <pc:chgData name="Grossberg, Jonathan D. (TR Product)" userId="f1ca12c0-bd31-4380-9f67-8bfc043ec3f0" providerId="ADAL" clId="{07A31E82-2EA0-4F71-85DC-312B885B8A29}" dt="2022-05-24T12:18:08.287" v="371" actId="20577"/>
        <pc:sldMkLst>
          <pc:docMk/>
          <pc:sldMk cId="1813365014" sldId="274"/>
        </pc:sldMkLst>
        <pc:spChg chg="mod">
          <ac:chgData name="Grossberg, Jonathan D. (TR Product)" userId="f1ca12c0-bd31-4380-9f67-8bfc043ec3f0" providerId="ADAL" clId="{07A31E82-2EA0-4F71-85DC-312B885B8A29}" dt="2022-05-24T12:18:08.287" v="371" actId="20577"/>
          <ac:spMkLst>
            <pc:docMk/>
            <pc:sldMk cId="1813365014" sldId="274"/>
            <ac:spMk id="3" creationId="{00000000-0000-0000-0000-000000000000}"/>
          </ac:spMkLst>
        </pc:spChg>
      </pc:sldChg>
      <pc:sldChg chg="modSp mod">
        <pc:chgData name="Grossberg, Jonathan D. (TR Product)" userId="f1ca12c0-bd31-4380-9f67-8bfc043ec3f0" providerId="ADAL" clId="{07A31E82-2EA0-4F71-85DC-312B885B8A29}" dt="2022-05-24T15:09:23.959" v="2692" actId="20577"/>
        <pc:sldMkLst>
          <pc:docMk/>
          <pc:sldMk cId="2580301130" sldId="277"/>
        </pc:sldMkLst>
        <pc:spChg chg="mod">
          <ac:chgData name="Grossberg, Jonathan D. (TR Product)" userId="f1ca12c0-bd31-4380-9f67-8bfc043ec3f0" providerId="ADAL" clId="{07A31E82-2EA0-4F71-85DC-312B885B8A29}" dt="2022-05-24T15:06:18.807" v="2103" actId="20577"/>
          <ac:spMkLst>
            <pc:docMk/>
            <pc:sldMk cId="2580301130" sldId="277"/>
            <ac:spMk id="2" creationId="{00000000-0000-0000-0000-000000000000}"/>
          </ac:spMkLst>
        </pc:spChg>
        <pc:spChg chg="mod">
          <ac:chgData name="Grossberg, Jonathan D. (TR Product)" userId="f1ca12c0-bd31-4380-9f67-8bfc043ec3f0" providerId="ADAL" clId="{07A31E82-2EA0-4F71-85DC-312B885B8A29}" dt="2022-05-24T15:09:23.959" v="2692" actId="20577"/>
          <ac:spMkLst>
            <pc:docMk/>
            <pc:sldMk cId="2580301130" sldId="277"/>
            <ac:spMk id="3" creationId="{00000000-0000-0000-0000-000000000000}"/>
          </ac:spMkLst>
        </pc:spChg>
      </pc:sldChg>
      <pc:sldChg chg="modSp mod">
        <pc:chgData name="Grossberg, Jonathan D. (TR Product)" userId="f1ca12c0-bd31-4380-9f67-8bfc043ec3f0" providerId="ADAL" clId="{07A31E82-2EA0-4F71-85DC-312B885B8A29}" dt="2022-05-24T16:18:15.060" v="3567" actId="20577"/>
        <pc:sldMkLst>
          <pc:docMk/>
          <pc:sldMk cId="3618953139" sldId="278"/>
        </pc:sldMkLst>
        <pc:spChg chg="mod">
          <ac:chgData name="Grossberg, Jonathan D. (TR Product)" userId="f1ca12c0-bd31-4380-9f67-8bfc043ec3f0" providerId="ADAL" clId="{07A31E82-2EA0-4F71-85DC-312B885B8A29}" dt="2022-05-24T16:16:48.513" v="3283" actId="20577"/>
          <ac:spMkLst>
            <pc:docMk/>
            <pc:sldMk cId="3618953139" sldId="278"/>
            <ac:spMk id="3" creationId="{00000000-0000-0000-0000-000000000000}"/>
          </ac:spMkLst>
        </pc:spChg>
        <pc:spChg chg="mod">
          <ac:chgData name="Grossberg, Jonathan D. (TR Product)" userId="f1ca12c0-bd31-4380-9f67-8bfc043ec3f0" providerId="ADAL" clId="{07A31E82-2EA0-4F71-85DC-312B885B8A29}" dt="2022-05-24T16:14:48.700" v="3026" actId="20577"/>
          <ac:spMkLst>
            <pc:docMk/>
            <pc:sldMk cId="3618953139" sldId="278"/>
            <ac:spMk id="4" creationId="{93F1873E-1C48-4052-911B-2317A89D49CF}"/>
          </ac:spMkLst>
        </pc:spChg>
        <pc:spChg chg="mod">
          <ac:chgData name="Grossberg, Jonathan D. (TR Product)" userId="f1ca12c0-bd31-4380-9f67-8bfc043ec3f0" providerId="ADAL" clId="{07A31E82-2EA0-4F71-85DC-312B885B8A29}" dt="2022-05-24T16:18:15.060" v="3567" actId="20577"/>
          <ac:spMkLst>
            <pc:docMk/>
            <pc:sldMk cId="3618953139" sldId="278"/>
            <ac:spMk id="6" creationId="{AB5DAD6A-85F0-47AB-9318-EA40BD831F66}"/>
          </ac:spMkLst>
        </pc:spChg>
      </pc:sldChg>
      <pc:sldChg chg="addSp delSp modSp mod">
        <pc:chgData name="Grossberg, Jonathan D. (TR Product)" userId="f1ca12c0-bd31-4380-9f67-8bfc043ec3f0" providerId="ADAL" clId="{07A31E82-2EA0-4F71-85DC-312B885B8A29}" dt="2022-05-24T14:37:56.893" v="2081" actId="20577"/>
        <pc:sldMkLst>
          <pc:docMk/>
          <pc:sldMk cId="3838453485" sldId="279"/>
        </pc:sldMkLst>
        <pc:spChg chg="del">
          <ac:chgData name="Grossberg, Jonathan D. (TR Product)" userId="f1ca12c0-bd31-4380-9f67-8bfc043ec3f0" providerId="ADAL" clId="{07A31E82-2EA0-4F71-85DC-312B885B8A29}" dt="2022-05-24T12:51:07.550" v="1432" actId="478"/>
          <ac:spMkLst>
            <pc:docMk/>
            <pc:sldMk cId="3838453485" sldId="279"/>
            <ac:spMk id="6" creationId="{3EFA43F7-8464-4298-ADD5-EBA28A7A2841}"/>
          </ac:spMkLst>
        </pc:spChg>
        <pc:spChg chg="add del mod">
          <ac:chgData name="Grossberg, Jonathan D. (TR Product)" userId="f1ca12c0-bd31-4380-9f67-8bfc043ec3f0" providerId="ADAL" clId="{07A31E82-2EA0-4F71-85DC-312B885B8A29}" dt="2022-05-24T12:52:00.259" v="1437" actId="3680"/>
          <ac:spMkLst>
            <pc:docMk/>
            <pc:sldMk cId="3838453485" sldId="279"/>
            <ac:spMk id="7" creationId="{8D4D1488-C66A-4803-AA2B-A2DDC5077754}"/>
          </ac:spMkLst>
        </pc:spChg>
        <pc:graphicFrameChg chg="add mod ord modGraphic">
          <ac:chgData name="Grossberg, Jonathan D. (TR Product)" userId="f1ca12c0-bd31-4380-9f67-8bfc043ec3f0" providerId="ADAL" clId="{07A31E82-2EA0-4F71-85DC-312B885B8A29}" dt="2022-05-24T14:37:56.893" v="2081" actId="20577"/>
          <ac:graphicFrameMkLst>
            <pc:docMk/>
            <pc:sldMk cId="3838453485" sldId="279"/>
            <ac:graphicFrameMk id="8" creationId="{74799983-E097-4F2F-997B-E63D97E66166}"/>
          </ac:graphicFrameMkLst>
        </pc:graphicFrameChg>
      </pc:sldChg>
      <pc:sldChg chg="addSp delSp modSp mod">
        <pc:chgData name="Grossberg, Jonathan D. (TR Product)" userId="f1ca12c0-bd31-4380-9f67-8bfc043ec3f0" providerId="ADAL" clId="{07A31E82-2EA0-4F71-85DC-312B885B8A29}" dt="2022-06-02T09:47:03.558" v="5663" actId="478"/>
        <pc:sldMkLst>
          <pc:docMk/>
          <pc:sldMk cId="736416987" sldId="280"/>
        </pc:sldMkLst>
        <pc:spChg chg="add mod">
          <ac:chgData name="Grossberg, Jonathan D. (TR Product)" userId="f1ca12c0-bd31-4380-9f67-8bfc043ec3f0" providerId="ADAL" clId="{07A31E82-2EA0-4F71-85DC-312B885B8A29}" dt="2022-06-02T09:47:03.558" v="5663" actId="478"/>
          <ac:spMkLst>
            <pc:docMk/>
            <pc:sldMk cId="736416987" sldId="280"/>
            <ac:spMk id="3" creationId="{E33A699F-E903-4BE2-A72D-C5273F0EF8F2}"/>
          </ac:spMkLst>
        </pc:spChg>
        <pc:spChg chg="del">
          <ac:chgData name="Grossberg, Jonathan D. (TR Product)" userId="f1ca12c0-bd31-4380-9f67-8bfc043ec3f0" providerId="ADAL" clId="{07A31E82-2EA0-4F71-85DC-312B885B8A29}" dt="2022-06-02T09:47:03.558" v="5663" actId="478"/>
          <ac:spMkLst>
            <pc:docMk/>
            <pc:sldMk cId="736416987" sldId="280"/>
            <ac:spMk id="5" creationId="{4D889118-723B-4988-A242-9E0FC7AB70AC}"/>
          </ac:spMkLst>
        </pc:spChg>
      </pc:sldChg>
      <pc:sldChg chg="modSp mod">
        <pc:chgData name="Grossberg, Jonathan D. (TR Product)" userId="f1ca12c0-bd31-4380-9f67-8bfc043ec3f0" providerId="ADAL" clId="{07A31E82-2EA0-4F71-85DC-312B885B8A29}" dt="2022-06-02T10:01:12.952" v="5971" actId="122"/>
        <pc:sldMkLst>
          <pc:docMk/>
          <pc:sldMk cId="1500741776" sldId="283"/>
        </pc:sldMkLst>
        <pc:spChg chg="mod">
          <ac:chgData name="Grossberg, Jonathan D. (TR Product)" userId="f1ca12c0-bd31-4380-9f67-8bfc043ec3f0" providerId="ADAL" clId="{07A31E82-2EA0-4F71-85DC-312B885B8A29}" dt="2022-06-02T10:01:12.952" v="5971" actId="122"/>
          <ac:spMkLst>
            <pc:docMk/>
            <pc:sldMk cId="1500741776" sldId="283"/>
            <ac:spMk id="3" creationId="{F2DDC5CD-67F5-4229-BD04-1B1590BC6F5C}"/>
          </ac:spMkLst>
        </pc:spChg>
      </pc:sldChg>
      <pc:sldChg chg="modSp mod">
        <pc:chgData name="Grossberg, Jonathan D. (TR Product)" userId="f1ca12c0-bd31-4380-9f67-8bfc043ec3f0" providerId="ADAL" clId="{07A31E82-2EA0-4F71-85DC-312B885B8A29}" dt="2022-06-02T10:01:17.238" v="5972" actId="122"/>
        <pc:sldMkLst>
          <pc:docMk/>
          <pc:sldMk cId="3212358517" sldId="284"/>
        </pc:sldMkLst>
        <pc:spChg chg="mod">
          <ac:chgData name="Grossberg, Jonathan D. (TR Product)" userId="f1ca12c0-bd31-4380-9f67-8bfc043ec3f0" providerId="ADAL" clId="{07A31E82-2EA0-4F71-85DC-312B885B8A29}" dt="2022-06-02T10:01:17.238" v="5972" actId="122"/>
          <ac:spMkLst>
            <pc:docMk/>
            <pc:sldMk cId="3212358517" sldId="284"/>
            <ac:spMk id="3" creationId="{F2DDC5CD-67F5-4229-BD04-1B1590BC6F5C}"/>
          </ac:spMkLst>
        </pc:spChg>
      </pc:sldChg>
      <pc:sldChg chg="delSp modSp mod">
        <pc:chgData name="Grossberg, Jonathan D. (TR Product)" userId="f1ca12c0-bd31-4380-9f67-8bfc043ec3f0" providerId="ADAL" clId="{07A31E82-2EA0-4F71-85DC-312B885B8A29}" dt="2022-05-24T16:35:44.170" v="4649" actId="14100"/>
        <pc:sldMkLst>
          <pc:docMk/>
          <pc:sldMk cId="1697316302" sldId="285"/>
        </pc:sldMkLst>
        <pc:spChg chg="del mod">
          <ac:chgData name="Grossberg, Jonathan D. (TR Product)" userId="f1ca12c0-bd31-4380-9f67-8bfc043ec3f0" providerId="ADAL" clId="{07A31E82-2EA0-4F71-85DC-312B885B8A29}" dt="2022-05-24T16:35:16.779" v="4644" actId="478"/>
          <ac:spMkLst>
            <pc:docMk/>
            <pc:sldMk cId="1697316302" sldId="285"/>
            <ac:spMk id="3" creationId="{00000000-0000-0000-0000-000000000000}"/>
          </ac:spMkLst>
        </pc:spChg>
        <pc:spChg chg="mod">
          <ac:chgData name="Grossberg, Jonathan D. (TR Product)" userId="f1ca12c0-bd31-4380-9f67-8bfc043ec3f0" providerId="ADAL" clId="{07A31E82-2EA0-4F71-85DC-312B885B8A29}" dt="2022-05-24T16:35:31.466" v="4646" actId="1076"/>
          <ac:spMkLst>
            <pc:docMk/>
            <pc:sldMk cId="1697316302" sldId="285"/>
            <ac:spMk id="7" creationId="{94E8EC4E-F5EA-47FF-B459-CA70A40818AB}"/>
          </ac:spMkLst>
        </pc:spChg>
        <pc:picChg chg="mod">
          <ac:chgData name="Grossberg, Jonathan D. (TR Product)" userId="f1ca12c0-bd31-4380-9f67-8bfc043ec3f0" providerId="ADAL" clId="{07A31E82-2EA0-4F71-85DC-312B885B8A29}" dt="2022-05-24T16:35:44.170" v="4649" actId="14100"/>
          <ac:picMkLst>
            <pc:docMk/>
            <pc:sldMk cId="1697316302" sldId="285"/>
            <ac:picMk id="12" creationId="{64B58A71-0314-48F3-84B9-02B794905A77}"/>
          </ac:picMkLst>
        </pc:picChg>
      </pc:sldChg>
      <pc:sldChg chg="modSp new mod">
        <pc:chgData name="Grossberg, Jonathan D. (TR Product)" userId="f1ca12c0-bd31-4380-9f67-8bfc043ec3f0" providerId="ADAL" clId="{07A31E82-2EA0-4F71-85DC-312B885B8A29}" dt="2022-05-24T16:36:37.556" v="4843" actId="20577"/>
        <pc:sldMkLst>
          <pc:docMk/>
          <pc:sldMk cId="354085370" sldId="286"/>
        </pc:sldMkLst>
        <pc:spChg chg="mod">
          <ac:chgData name="Grossberg, Jonathan D. (TR Product)" userId="f1ca12c0-bd31-4380-9f67-8bfc043ec3f0" providerId="ADAL" clId="{07A31E82-2EA0-4F71-85DC-312B885B8A29}" dt="2022-05-24T16:34:57.509" v="4642" actId="113"/>
          <ac:spMkLst>
            <pc:docMk/>
            <pc:sldMk cId="354085370" sldId="286"/>
            <ac:spMk id="2" creationId="{27CD5C44-57BF-41A6-B055-B708CFBA35B1}"/>
          </ac:spMkLst>
        </pc:spChg>
        <pc:spChg chg="mod">
          <ac:chgData name="Grossberg, Jonathan D. (TR Product)" userId="f1ca12c0-bd31-4380-9f67-8bfc043ec3f0" providerId="ADAL" clId="{07A31E82-2EA0-4F71-85DC-312B885B8A29}" dt="2022-05-24T16:36:37.556" v="4843" actId="20577"/>
          <ac:spMkLst>
            <pc:docMk/>
            <pc:sldMk cId="354085370" sldId="286"/>
            <ac:spMk id="3" creationId="{56971CB6-9742-4A92-B1DE-9C2591558351}"/>
          </ac:spMkLst>
        </pc:spChg>
      </pc:sldChg>
      <pc:sldChg chg="modSp new mod">
        <pc:chgData name="Grossberg, Jonathan D. (TR Product)" userId="f1ca12c0-bd31-4380-9f67-8bfc043ec3f0" providerId="ADAL" clId="{07A31E82-2EA0-4F71-85DC-312B885B8A29}" dt="2022-05-24T16:41:54.204" v="5604" actId="20577"/>
        <pc:sldMkLst>
          <pc:docMk/>
          <pc:sldMk cId="1013688544" sldId="287"/>
        </pc:sldMkLst>
        <pc:spChg chg="mod">
          <ac:chgData name="Grossberg, Jonathan D. (TR Product)" userId="f1ca12c0-bd31-4380-9f67-8bfc043ec3f0" providerId="ADAL" clId="{07A31E82-2EA0-4F71-85DC-312B885B8A29}" dt="2022-05-24T16:38:51.211" v="4907" actId="20577"/>
          <ac:spMkLst>
            <pc:docMk/>
            <pc:sldMk cId="1013688544" sldId="287"/>
            <ac:spMk id="2" creationId="{ADDD4FE0-CF0C-4B92-9548-5CA8A6F588B5}"/>
          </ac:spMkLst>
        </pc:spChg>
        <pc:spChg chg="mod">
          <ac:chgData name="Grossberg, Jonathan D. (TR Product)" userId="f1ca12c0-bd31-4380-9f67-8bfc043ec3f0" providerId="ADAL" clId="{07A31E82-2EA0-4F71-85DC-312B885B8A29}" dt="2022-05-24T16:41:54.204" v="5604" actId="20577"/>
          <ac:spMkLst>
            <pc:docMk/>
            <pc:sldMk cId="1013688544" sldId="287"/>
            <ac:spMk id="3" creationId="{DD41A35F-1ECE-4B72-8C18-58662207B5CD}"/>
          </ac:spMkLst>
        </pc:spChg>
      </pc:sldChg>
      <pc:sldChg chg="addSp delSp modSp new mod">
        <pc:chgData name="Grossberg, Jonathan D. (TR Product)" userId="f1ca12c0-bd31-4380-9f67-8bfc043ec3f0" providerId="ADAL" clId="{07A31E82-2EA0-4F71-85DC-312B885B8A29}" dt="2022-06-02T09:38:30.036" v="5621" actId="22"/>
        <pc:sldMkLst>
          <pc:docMk/>
          <pc:sldMk cId="3153856661" sldId="288"/>
        </pc:sldMkLst>
        <pc:spChg chg="mod">
          <ac:chgData name="Grossberg, Jonathan D. (TR Product)" userId="f1ca12c0-bd31-4380-9f67-8bfc043ec3f0" providerId="ADAL" clId="{07A31E82-2EA0-4F71-85DC-312B885B8A29}" dt="2022-06-02T09:38:00.289" v="5619" actId="20577"/>
          <ac:spMkLst>
            <pc:docMk/>
            <pc:sldMk cId="3153856661" sldId="288"/>
            <ac:spMk id="2" creationId="{511B6B8F-DB73-4400-A765-883EEA54902B}"/>
          </ac:spMkLst>
        </pc:spChg>
        <pc:spChg chg="del mod">
          <ac:chgData name="Grossberg, Jonathan D. (TR Product)" userId="f1ca12c0-bd31-4380-9f67-8bfc043ec3f0" providerId="ADAL" clId="{07A31E82-2EA0-4F71-85DC-312B885B8A29}" dt="2022-06-02T09:38:30.036" v="5621" actId="22"/>
          <ac:spMkLst>
            <pc:docMk/>
            <pc:sldMk cId="3153856661" sldId="288"/>
            <ac:spMk id="3" creationId="{9B367BAC-9149-49B0-939A-38B83FFD308D}"/>
          </ac:spMkLst>
        </pc:spChg>
        <pc:picChg chg="add mod ord">
          <ac:chgData name="Grossberg, Jonathan D. (TR Product)" userId="f1ca12c0-bd31-4380-9f67-8bfc043ec3f0" providerId="ADAL" clId="{07A31E82-2EA0-4F71-85DC-312B885B8A29}" dt="2022-06-02T09:38:30.036" v="5621" actId="22"/>
          <ac:picMkLst>
            <pc:docMk/>
            <pc:sldMk cId="3153856661" sldId="288"/>
            <ac:picMk id="6" creationId="{22392A06-D350-4A9D-A98E-9B4EB9B7BC0E}"/>
          </ac:picMkLst>
        </pc:picChg>
      </pc:sldChg>
      <pc:sldChg chg="new del">
        <pc:chgData name="Grossberg, Jonathan D. (TR Product)" userId="f1ca12c0-bd31-4380-9f67-8bfc043ec3f0" providerId="ADAL" clId="{07A31E82-2EA0-4F71-85DC-312B885B8A29}" dt="2022-06-02T09:47:33.350" v="5665" actId="680"/>
        <pc:sldMkLst>
          <pc:docMk/>
          <pc:sldMk cId="2842408871" sldId="289"/>
        </pc:sldMkLst>
      </pc:sldChg>
      <pc:sldChg chg="modSp new mod">
        <pc:chgData name="Grossberg, Jonathan D. (TR Product)" userId="f1ca12c0-bd31-4380-9f67-8bfc043ec3f0" providerId="ADAL" clId="{07A31E82-2EA0-4F71-85DC-312B885B8A29}" dt="2022-06-02T09:52:04.949" v="5970" actId="20577"/>
        <pc:sldMkLst>
          <pc:docMk/>
          <pc:sldMk cId="3729679158" sldId="289"/>
        </pc:sldMkLst>
        <pc:spChg chg="mod">
          <ac:chgData name="Grossberg, Jonathan D. (TR Product)" userId="f1ca12c0-bd31-4380-9f67-8bfc043ec3f0" providerId="ADAL" clId="{07A31E82-2EA0-4F71-85DC-312B885B8A29}" dt="2022-06-02T09:50:53.062" v="5703" actId="20577"/>
          <ac:spMkLst>
            <pc:docMk/>
            <pc:sldMk cId="3729679158" sldId="289"/>
            <ac:spMk id="2" creationId="{9B3FDE18-3691-4B5D-AC49-B6EAF6069015}"/>
          </ac:spMkLst>
        </pc:spChg>
        <pc:spChg chg="mod">
          <ac:chgData name="Grossberg, Jonathan D. (TR Product)" userId="f1ca12c0-bd31-4380-9f67-8bfc043ec3f0" providerId="ADAL" clId="{07A31E82-2EA0-4F71-85DC-312B885B8A29}" dt="2022-06-02T09:52:04.949" v="5970" actId="20577"/>
          <ac:spMkLst>
            <pc:docMk/>
            <pc:sldMk cId="3729679158" sldId="289"/>
            <ac:spMk id="3" creationId="{C557AA93-E553-4618-B021-F7BD305D5F11}"/>
          </ac:spMkLst>
        </pc:spChg>
      </pc:sldChg>
      <pc:sldChg chg="modSp add mod">
        <pc:chgData name="Grossberg, Jonathan D. (TR Product)" userId="f1ca12c0-bd31-4380-9f67-8bfc043ec3f0" providerId="ADAL" clId="{07A31E82-2EA0-4F71-85DC-312B885B8A29}" dt="2022-06-15T03:22:46.517" v="6368" actId="20577"/>
        <pc:sldMkLst>
          <pc:docMk/>
          <pc:sldMk cId="2154924607" sldId="302"/>
        </pc:sldMkLst>
        <pc:spChg chg="mod">
          <ac:chgData name="Grossberg, Jonathan D. (TR Product)" userId="f1ca12c0-bd31-4380-9f67-8bfc043ec3f0" providerId="ADAL" clId="{07A31E82-2EA0-4F71-85DC-312B885B8A29}" dt="2022-06-15T03:20:11.184" v="6068" actId="20577"/>
          <ac:spMkLst>
            <pc:docMk/>
            <pc:sldMk cId="2154924607" sldId="302"/>
            <ac:spMk id="2" creationId="{851232D9-C642-4D4D-9280-786827939295}"/>
          </ac:spMkLst>
        </pc:spChg>
        <pc:spChg chg="mod">
          <ac:chgData name="Grossberg, Jonathan D. (TR Product)" userId="f1ca12c0-bd31-4380-9f67-8bfc043ec3f0" providerId="ADAL" clId="{07A31E82-2EA0-4F71-85DC-312B885B8A29}" dt="2022-06-15T03:22:46.517" v="6368" actId="20577"/>
          <ac:spMkLst>
            <pc:docMk/>
            <pc:sldMk cId="2154924607" sldId="302"/>
            <ac:spMk id="3" creationId="{032E45E3-F5A8-48F9-A0DB-3B0C5565FED3}"/>
          </ac:spMkLst>
        </pc:spChg>
      </pc:sldChg>
      <pc:sldChg chg="modSp add mod">
        <pc:chgData name="Grossberg, Jonathan D. (TR Product)" userId="f1ca12c0-bd31-4380-9f67-8bfc043ec3f0" providerId="ADAL" clId="{07A31E82-2EA0-4F71-85DC-312B885B8A29}" dt="2022-06-15T03:35:33.846" v="6977" actId="20577"/>
        <pc:sldMkLst>
          <pc:docMk/>
          <pc:sldMk cId="1177524608" sldId="303"/>
        </pc:sldMkLst>
        <pc:spChg chg="mod">
          <ac:chgData name="Grossberg, Jonathan D. (TR Product)" userId="f1ca12c0-bd31-4380-9f67-8bfc043ec3f0" providerId="ADAL" clId="{07A31E82-2EA0-4F71-85DC-312B885B8A29}" dt="2022-06-15T03:27:26.104" v="6413" actId="20577"/>
          <ac:spMkLst>
            <pc:docMk/>
            <pc:sldMk cId="1177524608" sldId="303"/>
            <ac:spMk id="2" creationId="{851232D9-C642-4D4D-9280-786827939295}"/>
          </ac:spMkLst>
        </pc:spChg>
        <pc:spChg chg="mod">
          <ac:chgData name="Grossberg, Jonathan D. (TR Product)" userId="f1ca12c0-bd31-4380-9f67-8bfc043ec3f0" providerId="ADAL" clId="{07A31E82-2EA0-4F71-85DC-312B885B8A29}" dt="2022-06-15T03:35:33.846" v="6977" actId="20577"/>
          <ac:spMkLst>
            <pc:docMk/>
            <pc:sldMk cId="1177524608" sldId="303"/>
            <ac:spMk id="3" creationId="{032E45E3-F5A8-48F9-A0DB-3B0C5565FED3}"/>
          </ac:spMkLst>
        </pc:spChg>
      </pc:sldChg>
      <pc:sldChg chg="modSp add mod">
        <pc:chgData name="Grossberg, Jonathan D. (TR Product)" userId="f1ca12c0-bd31-4380-9f67-8bfc043ec3f0" providerId="ADAL" clId="{07A31E82-2EA0-4F71-85DC-312B885B8A29}" dt="2022-06-15T03:48:11.426" v="7497" actId="20577"/>
        <pc:sldMkLst>
          <pc:docMk/>
          <pc:sldMk cId="4163946837" sldId="304"/>
        </pc:sldMkLst>
        <pc:spChg chg="mod">
          <ac:chgData name="Grossberg, Jonathan D. (TR Product)" userId="f1ca12c0-bd31-4380-9f67-8bfc043ec3f0" providerId="ADAL" clId="{07A31E82-2EA0-4F71-85DC-312B885B8A29}" dt="2022-06-15T03:36:04.428" v="7008" actId="122"/>
          <ac:spMkLst>
            <pc:docMk/>
            <pc:sldMk cId="4163946837" sldId="304"/>
            <ac:spMk id="2" creationId="{851232D9-C642-4D4D-9280-786827939295}"/>
          </ac:spMkLst>
        </pc:spChg>
        <pc:spChg chg="mod">
          <ac:chgData name="Grossberg, Jonathan D. (TR Product)" userId="f1ca12c0-bd31-4380-9f67-8bfc043ec3f0" providerId="ADAL" clId="{07A31E82-2EA0-4F71-85DC-312B885B8A29}" dt="2022-06-15T03:48:11.426" v="7497" actId="20577"/>
          <ac:spMkLst>
            <pc:docMk/>
            <pc:sldMk cId="4163946837" sldId="304"/>
            <ac:spMk id="3" creationId="{032E45E3-F5A8-48F9-A0DB-3B0C5565FED3}"/>
          </ac:spMkLst>
        </pc:spChg>
      </pc:sldChg>
      <pc:sldChg chg="modSp add mod">
        <pc:chgData name="Grossberg, Jonathan D. (TR Product)" userId="f1ca12c0-bd31-4380-9f67-8bfc043ec3f0" providerId="ADAL" clId="{07A31E82-2EA0-4F71-85DC-312B885B8A29}" dt="2022-06-15T03:50:04.802" v="7742" actId="20577"/>
        <pc:sldMkLst>
          <pc:docMk/>
          <pc:sldMk cId="2745461179" sldId="305"/>
        </pc:sldMkLst>
        <pc:spChg chg="mod">
          <ac:chgData name="Grossberg, Jonathan D. (TR Product)" userId="f1ca12c0-bd31-4380-9f67-8bfc043ec3f0" providerId="ADAL" clId="{07A31E82-2EA0-4F71-85DC-312B885B8A29}" dt="2022-06-15T03:48:46.580" v="7526" actId="122"/>
          <ac:spMkLst>
            <pc:docMk/>
            <pc:sldMk cId="2745461179" sldId="305"/>
            <ac:spMk id="2" creationId="{851232D9-C642-4D4D-9280-786827939295}"/>
          </ac:spMkLst>
        </pc:spChg>
        <pc:spChg chg="mod">
          <ac:chgData name="Grossberg, Jonathan D. (TR Product)" userId="f1ca12c0-bd31-4380-9f67-8bfc043ec3f0" providerId="ADAL" clId="{07A31E82-2EA0-4F71-85DC-312B885B8A29}" dt="2022-06-15T03:50:04.802" v="7742" actId="20577"/>
          <ac:spMkLst>
            <pc:docMk/>
            <pc:sldMk cId="2745461179" sldId="305"/>
            <ac:spMk id="3" creationId="{032E45E3-F5A8-48F9-A0DB-3B0C5565FED3}"/>
          </ac:spMkLst>
        </pc:spChg>
      </pc:sldChg>
      <pc:sldChg chg="modSp add mod">
        <pc:chgData name="Grossberg, Jonathan D. (TR Product)" userId="f1ca12c0-bd31-4380-9f67-8bfc043ec3f0" providerId="ADAL" clId="{07A31E82-2EA0-4F71-85DC-312B885B8A29}" dt="2022-06-15T04:02:51.852" v="8369" actId="20577"/>
        <pc:sldMkLst>
          <pc:docMk/>
          <pc:sldMk cId="320665383" sldId="306"/>
        </pc:sldMkLst>
        <pc:spChg chg="mod">
          <ac:chgData name="Grossberg, Jonathan D. (TR Product)" userId="f1ca12c0-bd31-4380-9f67-8bfc043ec3f0" providerId="ADAL" clId="{07A31E82-2EA0-4F71-85DC-312B885B8A29}" dt="2022-06-15T03:52:38.386" v="7784" actId="20577"/>
          <ac:spMkLst>
            <pc:docMk/>
            <pc:sldMk cId="320665383" sldId="306"/>
            <ac:spMk id="2" creationId="{851232D9-C642-4D4D-9280-786827939295}"/>
          </ac:spMkLst>
        </pc:spChg>
        <pc:spChg chg="mod">
          <ac:chgData name="Grossberg, Jonathan D. (TR Product)" userId="f1ca12c0-bd31-4380-9f67-8bfc043ec3f0" providerId="ADAL" clId="{07A31E82-2EA0-4F71-85DC-312B885B8A29}" dt="2022-06-15T04:02:51.852" v="8369" actId="20577"/>
          <ac:spMkLst>
            <pc:docMk/>
            <pc:sldMk cId="320665383" sldId="306"/>
            <ac:spMk id="3" creationId="{032E45E3-F5A8-48F9-A0DB-3B0C5565FED3}"/>
          </ac:spMkLst>
        </pc:spChg>
      </pc:sldChg>
      <pc:sldMasterChg chg="addSp delSp modSp mod modSldLayout">
        <pc:chgData name="Grossberg, Jonathan D. (TR Product)" userId="f1ca12c0-bd31-4380-9f67-8bfc043ec3f0" providerId="ADAL" clId="{07A31E82-2EA0-4F71-85DC-312B885B8A29}" dt="2022-06-02T09:46:41.734" v="5662" actId="1076"/>
        <pc:sldMasterMkLst>
          <pc:docMk/>
          <pc:sldMasterMk cId="1750610686" sldId="2147483648"/>
        </pc:sldMasterMkLst>
        <pc:spChg chg="del">
          <ac:chgData name="Grossberg, Jonathan D. (TR Product)" userId="f1ca12c0-bd31-4380-9f67-8bfc043ec3f0" providerId="ADAL" clId="{07A31E82-2EA0-4F71-85DC-312B885B8A29}" dt="2022-06-02T09:40:06.712" v="5622" actId="478"/>
          <ac:spMkLst>
            <pc:docMk/>
            <pc:sldMasterMk cId="1750610686" sldId="2147483648"/>
            <ac:spMk id="4" creationId="{00000000-0000-0000-0000-000000000000}"/>
          </ac:spMkLst>
        </pc:spChg>
        <pc:spChg chg="del">
          <ac:chgData name="Grossberg, Jonathan D. (TR Product)" userId="f1ca12c0-bd31-4380-9f67-8bfc043ec3f0" providerId="ADAL" clId="{07A31E82-2EA0-4F71-85DC-312B885B8A29}" dt="2022-06-02T09:40:08.443" v="5623" actId="478"/>
          <ac:spMkLst>
            <pc:docMk/>
            <pc:sldMasterMk cId="1750610686" sldId="2147483648"/>
            <ac:spMk id="5" creationId="{00000000-0000-0000-0000-000000000000}"/>
          </ac:spMkLst>
        </pc:spChg>
        <pc:spChg chg="add mod">
          <ac:chgData name="Grossberg, Jonathan D. (TR Product)" userId="f1ca12c0-bd31-4380-9f67-8bfc043ec3f0" providerId="ADAL" clId="{07A31E82-2EA0-4F71-85DC-312B885B8A29}" dt="2022-06-02T09:46:41.734" v="5662" actId="1076"/>
          <ac:spMkLst>
            <pc:docMk/>
            <pc:sldMasterMk cId="1750610686" sldId="2147483648"/>
            <ac:spMk id="7" creationId="{EC3D17A9-4B7F-47C1-AF51-06C676619181}"/>
          </ac:spMkLst>
        </pc:spChg>
        <pc:sldLayoutChg chg="addSp delSp modSp mod">
          <pc:chgData name="Grossberg, Jonathan D. (TR Product)" userId="f1ca12c0-bd31-4380-9f67-8bfc043ec3f0" providerId="ADAL" clId="{07A31E82-2EA0-4F71-85DC-312B885B8A29}" dt="2022-06-02T09:46:00.760" v="5659"/>
          <pc:sldLayoutMkLst>
            <pc:docMk/>
            <pc:sldMasterMk cId="1750610686" sldId="2147483648"/>
            <pc:sldLayoutMk cId="923858853" sldId="2147483649"/>
          </pc:sldLayoutMkLst>
          <pc:spChg chg="del">
            <ac:chgData name="Grossberg, Jonathan D. (TR Product)" userId="f1ca12c0-bd31-4380-9f67-8bfc043ec3f0" providerId="ADAL" clId="{07A31E82-2EA0-4F71-85DC-312B885B8A29}" dt="2022-06-02T09:40:14.701" v="5624" actId="478"/>
            <ac:spMkLst>
              <pc:docMk/>
              <pc:sldMasterMk cId="1750610686" sldId="2147483648"/>
              <pc:sldLayoutMk cId="923858853" sldId="2147483649"/>
              <ac:spMk id="4" creationId="{00000000-0000-0000-0000-000000000000}"/>
            </ac:spMkLst>
          </pc:spChg>
          <pc:spChg chg="del">
            <ac:chgData name="Grossberg, Jonathan D. (TR Product)" userId="f1ca12c0-bd31-4380-9f67-8bfc043ec3f0" providerId="ADAL" clId="{07A31E82-2EA0-4F71-85DC-312B885B8A29}" dt="2022-06-02T09:40:16.408" v="5625" actId="478"/>
            <ac:spMkLst>
              <pc:docMk/>
              <pc:sldMasterMk cId="1750610686" sldId="2147483648"/>
              <pc:sldLayoutMk cId="923858853" sldId="2147483649"/>
              <ac:spMk id="5" creationId="{00000000-0000-0000-0000-000000000000}"/>
            </ac:spMkLst>
          </pc:spChg>
          <pc:spChg chg="add mod">
            <ac:chgData name="Grossberg, Jonathan D. (TR Product)" userId="f1ca12c0-bd31-4380-9f67-8bfc043ec3f0" providerId="ADAL" clId="{07A31E82-2EA0-4F71-85DC-312B885B8A29}" dt="2022-06-02T09:46:00.760" v="5659"/>
            <ac:spMkLst>
              <pc:docMk/>
              <pc:sldMasterMk cId="1750610686" sldId="2147483648"/>
              <pc:sldLayoutMk cId="923858853" sldId="2147483649"/>
              <ac:spMk id="6" creationId="{181985BE-DEF0-42E3-B35A-644A95E16D2B}"/>
            </ac:spMkLst>
          </pc:spChg>
        </pc:sldLayoutChg>
        <pc:sldLayoutChg chg="delSp mod">
          <pc:chgData name="Grossberg, Jonathan D. (TR Product)" userId="f1ca12c0-bd31-4380-9f67-8bfc043ec3f0" providerId="ADAL" clId="{07A31E82-2EA0-4F71-85DC-312B885B8A29}" dt="2022-06-02T09:40:24.187" v="5627" actId="478"/>
          <pc:sldLayoutMkLst>
            <pc:docMk/>
            <pc:sldMasterMk cId="1750610686" sldId="2147483648"/>
            <pc:sldLayoutMk cId="1342407256" sldId="2147483650"/>
          </pc:sldLayoutMkLst>
          <pc:spChg chg="del">
            <ac:chgData name="Grossberg, Jonathan D. (TR Product)" userId="f1ca12c0-bd31-4380-9f67-8bfc043ec3f0" providerId="ADAL" clId="{07A31E82-2EA0-4F71-85DC-312B885B8A29}" dt="2022-06-02T09:40:19.448" v="5626" actId="478"/>
            <ac:spMkLst>
              <pc:docMk/>
              <pc:sldMasterMk cId="1750610686" sldId="2147483648"/>
              <pc:sldLayoutMk cId="1342407256" sldId="2147483650"/>
              <ac:spMk id="4" creationId="{00000000-0000-0000-0000-000000000000}"/>
            </ac:spMkLst>
          </pc:spChg>
          <pc:spChg chg="del">
            <ac:chgData name="Grossberg, Jonathan D. (TR Product)" userId="f1ca12c0-bd31-4380-9f67-8bfc043ec3f0" providerId="ADAL" clId="{07A31E82-2EA0-4F71-85DC-312B885B8A29}" dt="2022-06-02T09:40:24.187" v="5627" actId="478"/>
            <ac:spMkLst>
              <pc:docMk/>
              <pc:sldMasterMk cId="1750610686" sldId="2147483648"/>
              <pc:sldLayoutMk cId="1342407256" sldId="2147483650"/>
              <ac:spMk id="8" creationId="{ECCB8B6D-FEF1-4A38-AA84-B86A969BFD53}"/>
            </ac:spMkLst>
          </pc:spChg>
        </pc:sldLayoutChg>
        <pc:sldLayoutChg chg="delSp mod">
          <pc:chgData name="Grossberg, Jonathan D. (TR Product)" userId="f1ca12c0-bd31-4380-9f67-8bfc043ec3f0" providerId="ADAL" clId="{07A31E82-2EA0-4F71-85DC-312B885B8A29}" dt="2022-06-02T09:41:10.325" v="5635" actId="478"/>
          <pc:sldLayoutMkLst>
            <pc:docMk/>
            <pc:sldMasterMk cId="1750610686" sldId="2147483648"/>
            <pc:sldLayoutMk cId="489466638" sldId="2147483651"/>
          </pc:sldLayoutMkLst>
          <pc:spChg chg="del">
            <ac:chgData name="Grossberg, Jonathan D. (TR Product)" userId="f1ca12c0-bd31-4380-9f67-8bfc043ec3f0" providerId="ADAL" clId="{07A31E82-2EA0-4F71-85DC-312B885B8A29}" dt="2022-06-02T09:41:08.711" v="5634" actId="478"/>
            <ac:spMkLst>
              <pc:docMk/>
              <pc:sldMasterMk cId="1750610686" sldId="2147483648"/>
              <pc:sldLayoutMk cId="489466638" sldId="2147483651"/>
              <ac:spMk id="4" creationId="{00000000-0000-0000-0000-000000000000}"/>
            </ac:spMkLst>
          </pc:spChg>
          <pc:spChg chg="del">
            <ac:chgData name="Grossberg, Jonathan D. (TR Product)" userId="f1ca12c0-bd31-4380-9f67-8bfc043ec3f0" providerId="ADAL" clId="{07A31E82-2EA0-4F71-85DC-312B885B8A29}" dt="2022-06-02T09:41:10.325" v="5635" actId="478"/>
            <ac:spMkLst>
              <pc:docMk/>
              <pc:sldMasterMk cId="1750610686" sldId="2147483648"/>
              <pc:sldLayoutMk cId="489466638" sldId="2147483651"/>
              <ac:spMk id="5" creationId="{00000000-0000-0000-0000-000000000000}"/>
            </ac:spMkLst>
          </pc:spChg>
        </pc:sldLayoutChg>
        <pc:sldLayoutChg chg="delSp mod">
          <pc:chgData name="Grossberg, Jonathan D. (TR Product)" userId="f1ca12c0-bd31-4380-9f67-8bfc043ec3f0" providerId="ADAL" clId="{07A31E82-2EA0-4F71-85DC-312B885B8A29}" dt="2022-06-02T09:41:20.850" v="5638" actId="478"/>
          <pc:sldLayoutMkLst>
            <pc:docMk/>
            <pc:sldMasterMk cId="1750610686" sldId="2147483648"/>
            <pc:sldLayoutMk cId="3710772905" sldId="2147483652"/>
          </pc:sldLayoutMkLst>
          <pc:spChg chg="del">
            <ac:chgData name="Grossberg, Jonathan D. (TR Product)" userId="f1ca12c0-bd31-4380-9f67-8bfc043ec3f0" providerId="ADAL" clId="{07A31E82-2EA0-4F71-85DC-312B885B8A29}" dt="2022-06-02T09:41:15.501" v="5636" actId="478"/>
            <ac:spMkLst>
              <pc:docMk/>
              <pc:sldMasterMk cId="1750610686" sldId="2147483648"/>
              <pc:sldLayoutMk cId="3710772905" sldId="2147483652"/>
              <ac:spMk id="5" creationId="{00000000-0000-0000-0000-000000000000}"/>
            </ac:spMkLst>
          </pc:spChg>
          <pc:spChg chg="del">
            <ac:chgData name="Grossberg, Jonathan D. (TR Product)" userId="f1ca12c0-bd31-4380-9f67-8bfc043ec3f0" providerId="ADAL" clId="{07A31E82-2EA0-4F71-85DC-312B885B8A29}" dt="2022-06-02T09:41:20.850" v="5638" actId="478"/>
            <ac:spMkLst>
              <pc:docMk/>
              <pc:sldMasterMk cId="1750610686" sldId="2147483648"/>
              <pc:sldLayoutMk cId="3710772905" sldId="2147483652"/>
              <ac:spMk id="6" creationId="{00000000-0000-0000-0000-000000000000}"/>
            </ac:spMkLst>
          </pc:spChg>
          <pc:spChg chg="del">
            <ac:chgData name="Grossberg, Jonathan D. (TR Product)" userId="f1ca12c0-bd31-4380-9f67-8bfc043ec3f0" providerId="ADAL" clId="{07A31E82-2EA0-4F71-85DC-312B885B8A29}" dt="2022-06-02T09:41:18.391" v="5637" actId="478"/>
            <ac:spMkLst>
              <pc:docMk/>
              <pc:sldMasterMk cId="1750610686" sldId="2147483648"/>
              <pc:sldLayoutMk cId="3710772905" sldId="2147483652"/>
              <ac:spMk id="8" creationId="{58C2E46B-BF28-4F0E-86AB-D9DE0D69561C}"/>
            </ac:spMkLst>
          </pc:spChg>
        </pc:sldLayoutChg>
        <pc:sldLayoutChg chg="delSp mod">
          <pc:chgData name="Grossberg, Jonathan D. (TR Product)" userId="f1ca12c0-bd31-4380-9f67-8bfc043ec3f0" providerId="ADAL" clId="{07A31E82-2EA0-4F71-85DC-312B885B8A29}" dt="2022-06-02T09:41:32.736" v="5641" actId="478"/>
          <pc:sldLayoutMkLst>
            <pc:docMk/>
            <pc:sldMasterMk cId="1750610686" sldId="2147483648"/>
            <pc:sldLayoutMk cId="3180220713" sldId="2147483653"/>
          </pc:sldLayoutMkLst>
          <pc:spChg chg="del">
            <ac:chgData name="Grossberg, Jonathan D. (TR Product)" userId="f1ca12c0-bd31-4380-9f67-8bfc043ec3f0" providerId="ADAL" clId="{07A31E82-2EA0-4F71-85DC-312B885B8A29}" dt="2022-06-02T09:41:30.761" v="5640" actId="478"/>
            <ac:spMkLst>
              <pc:docMk/>
              <pc:sldMasterMk cId="1750610686" sldId="2147483648"/>
              <pc:sldLayoutMk cId="3180220713" sldId="2147483653"/>
              <ac:spMk id="7" creationId="{00000000-0000-0000-0000-000000000000}"/>
            </ac:spMkLst>
          </pc:spChg>
          <pc:spChg chg="del">
            <ac:chgData name="Grossberg, Jonathan D. (TR Product)" userId="f1ca12c0-bd31-4380-9f67-8bfc043ec3f0" providerId="ADAL" clId="{07A31E82-2EA0-4F71-85DC-312B885B8A29}" dt="2022-06-02T09:41:32.736" v="5641" actId="478"/>
            <ac:spMkLst>
              <pc:docMk/>
              <pc:sldMasterMk cId="1750610686" sldId="2147483648"/>
              <pc:sldLayoutMk cId="3180220713" sldId="2147483653"/>
              <ac:spMk id="8" creationId="{00000000-0000-0000-0000-000000000000}"/>
            </ac:spMkLst>
          </pc:spChg>
          <pc:spChg chg="del">
            <ac:chgData name="Grossberg, Jonathan D. (TR Product)" userId="f1ca12c0-bd31-4380-9f67-8bfc043ec3f0" providerId="ADAL" clId="{07A31E82-2EA0-4F71-85DC-312B885B8A29}" dt="2022-06-02T09:41:29.054" v="5639" actId="478"/>
            <ac:spMkLst>
              <pc:docMk/>
              <pc:sldMasterMk cId="1750610686" sldId="2147483648"/>
              <pc:sldLayoutMk cId="3180220713" sldId="2147483653"/>
              <ac:spMk id="10" creationId="{20352487-7CF6-42AE-939B-42A417770BF2}"/>
            </ac:spMkLst>
          </pc:spChg>
        </pc:sldLayoutChg>
        <pc:sldLayoutChg chg="delSp mod">
          <pc:chgData name="Grossberg, Jonathan D. (TR Product)" userId="f1ca12c0-bd31-4380-9f67-8bfc043ec3f0" providerId="ADAL" clId="{07A31E82-2EA0-4F71-85DC-312B885B8A29}" dt="2022-06-02T09:41:41.175" v="5644" actId="478"/>
          <pc:sldLayoutMkLst>
            <pc:docMk/>
            <pc:sldMasterMk cId="1750610686" sldId="2147483648"/>
            <pc:sldLayoutMk cId="2765275864" sldId="2147483654"/>
          </pc:sldLayoutMkLst>
          <pc:spChg chg="del">
            <ac:chgData name="Grossberg, Jonathan D. (TR Product)" userId="f1ca12c0-bd31-4380-9f67-8bfc043ec3f0" providerId="ADAL" clId="{07A31E82-2EA0-4F71-85DC-312B885B8A29}" dt="2022-06-02T09:41:38.367" v="5643" actId="478"/>
            <ac:spMkLst>
              <pc:docMk/>
              <pc:sldMasterMk cId="1750610686" sldId="2147483648"/>
              <pc:sldLayoutMk cId="2765275864" sldId="2147483654"/>
              <ac:spMk id="3" creationId="{00000000-0000-0000-0000-000000000000}"/>
            </ac:spMkLst>
          </pc:spChg>
          <pc:spChg chg="del">
            <ac:chgData name="Grossberg, Jonathan D. (TR Product)" userId="f1ca12c0-bd31-4380-9f67-8bfc043ec3f0" providerId="ADAL" clId="{07A31E82-2EA0-4F71-85DC-312B885B8A29}" dt="2022-06-02T09:41:41.175" v="5644" actId="478"/>
            <ac:spMkLst>
              <pc:docMk/>
              <pc:sldMasterMk cId="1750610686" sldId="2147483648"/>
              <pc:sldLayoutMk cId="2765275864" sldId="2147483654"/>
              <ac:spMk id="4" creationId="{00000000-0000-0000-0000-000000000000}"/>
            </ac:spMkLst>
          </pc:spChg>
          <pc:spChg chg="del">
            <ac:chgData name="Grossberg, Jonathan D. (TR Product)" userId="f1ca12c0-bd31-4380-9f67-8bfc043ec3f0" providerId="ADAL" clId="{07A31E82-2EA0-4F71-85DC-312B885B8A29}" dt="2022-06-02T09:41:36.433" v="5642" actId="478"/>
            <ac:spMkLst>
              <pc:docMk/>
              <pc:sldMasterMk cId="1750610686" sldId="2147483648"/>
              <pc:sldLayoutMk cId="2765275864" sldId="2147483654"/>
              <ac:spMk id="6" creationId="{181171C2-511A-48CE-A175-AABE0460D786}"/>
            </ac:spMkLst>
          </pc:spChg>
        </pc:sldLayoutChg>
        <pc:sldLayoutChg chg="delSp mod">
          <pc:chgData name="Grossberg, Jonathan D. (TR Product)" userId="f1ca12c0-bd31-4380-9f67-8bfc043ec3f0" providerId="ADAL" clId="{07A31E82-2EA0-4F71-85DC-312B885B8A29}" dt="2022-06-02T09:41:48.954" v="5646" actId="478"/>
          <pc:sldLayoutMkLst>
            <pc:docMk/>
            <pc:sldMasterMk cId="1750610686" sldId="2147483648"/>
            <pc:sldLayoutMk cId="2074269213" sldId="2147483655"/>
          </pc:sldLayoutMkLst>
          <pc:spChg chg="del">
            <ac:chgData name="Grossberg, Jonathan D. (TR Product)" userId="f1ca12c0-bd31-4380-9f67-8bfc043ec3f0" providerId="ADAL" clId="{07A31E82-2EA0-4F71-85DC-312B885B8A29}" dt="2022-06-02T09:41:47.421" v="5645" actId="478"/>
            <ac:spMkLst>
              <pc:docMk/>
              <pc:sldMasterMk cId="1750610686" sldId="2147483648"/>
              <pc:sldLayoutMk cId="2074269213" sldId="2147483655"/>
              <ac:spMk id="2" creationId="{00000000-0000-0000-0000-000000000000}"/>
            </ac:spMkLst>
          </pc:spChg>
          <pc:spChg chg="del">
            <ac:chgData name="Grossberg, Jonathan D. (TR Product)" userId="f1ca12c0-bd31-4380-9f67-8bfc043ec3f0" providerId="ADAL" clId="{07A31E82-2EA0-4F71-85DC-312B885B8A29}" dt="2022-06-02T09:41:48.954" v="5646" actId="478"/>
            <ac:spMkLst>
              <pc:docMk/>
              <pc:sldMasterMk cId="1750610686" sldId="2147483648"/>
              <pc:sldLayoutMk cId="2074269213" sldId="2147483655"/>
              <ac:spMk id="3" creationId="{00000000-0000-0000-0000-000000000000}"/>
            </ac:spMkLst>
          </pc:spChg>
        </pc:sldLayoutChg>
        <pc:sldLayoutChg chg="delSp mod">
          <pc:chgData name="Grossberg, Jonathan D. (TR Product)" userId="f1ca12c0-bd31-4380-9f67-8bfc043ec3f0" providerId="ADAL" clId="{07A31E82-2EA0-4F71-85DC-312B885B8A29}" dt="2022-06-02T09:41:58.503" v="5649" actId="478"/>
          <pc:sldLayoutMkLst>
            <pc:docMk/>
            <pc:sldMasterMk cId="1750610686" sldId="2147483648"/>
            <pc:sldLayoutMk cId="2690406313" sldId="2147483656"/>
          </pc:sldLayoutMkLst>
          <pc:spChg chg="del">
            <ac:chgData name="Grossberg, Jonathan D. (TR Product)" userId="f1ca12c0-bd31-4380-9f67-8bfc043ec3f0" providerId="ADAL" clId="{07A31E82-2EA0-4F71-85DC-312B885B8A29}" dt="2022-06-02T09:41:52.854" v="5647" actId="478"/>
            <ac:spMkLst>
              <pc:docMk/>
              <pc:sldMasterMk cId="1750610686" sldId="2147483648"/>
              <pc:sldLayoutMk cId="2690406313" sldId="2147483656"/>
              <ac:spMk id="5" creationId="{00000000-0000-0000-0000-000000000000}"/>
            </ac:spMkLst>
          </pc:spChg>
          <pc:spChg chg="del">
            <ac:chgData name="Grossberg, Jonathan D. (TR Product)" userId="f1ca12c0-bd31-4380-9f67-8bfc043ec3f0" providerId="ADAL" clId="{07A31E82-2EA0-4F71-85DC-312B885B8A29}" dt="2022-06-02T09:41:58.503" v="5649" actId="478"/>
            <ac:spMkLst>
              <pc:docMk/>
              <pc:sldMasterMk cId="1750610686" sldId="2147483648"/>
              <pc:sldLayoutMk cId="2690406313" sldId="2147483656"/>
              <ac:spMk id="6" creationId="{00000000-0000-0000-0000-000000000000}"/>
            </ac:spMkLst>
          </pc:spChg>
          <pc:spChg chg="del">
            <ac:chgData name="Grossberg, Jonathan D. (TR Product)" userId="f1ca12c0-bd31-4380-9f67-8bfc043ec3f0" providerId="ADAL" clId="{07A31E82-2EA0-4F71-85DC-312B885B8A29}" dt="2022-06-02T09:41:55.165" v="5648" actId="478"/>
            <ac:spMkLst>
              <pc:docMk/>
              <pc:sldMasterMk cId="1750610686" sldId="2147483648"/>
              <pc:sldLayoutMk cId="2690406313" sldId="2147483656"/>
              <ac:spMk id="8" creationId="{A37C3947-BF3A-443C-A52C-2F166CFBD7F6}"/>
            </ac:spMkLst>
          </pc:spChg>
        </pc:sldLayoutChg>
        <pc:sldLayoutChg chg="delSp mod">
          <pc:chgData name="Grossberg, Jonathan D. (TR Product)" userId="f1ca12c0-bd31-4380-9f67-8bfc043ec3f0" providerId="ADAL" clId="{07A31E82-2EA0-4F71-85DC-312B885B8A29}" dt="2022-06-02T09:42:06.664" v="5652" actId="478"/>
          <pc:sldLayoutMkLst>
            <pc:docMk/>
            <pc:sldMasterMk cId="1750610686" sldId="2147483648"/>
            <pc:sldLayoutMk cId="46459373" sldId="2147483657"/>
          </pc:sldLayoutMkLst>
          <pc:spChg chg="del">
            <ac:chgData name="Grossberg, Jonathan D. (TR Product)" userId="f1ca12c0-bd31-4380-9f67-8bfc043ec3f0" providerId="ADAL" clId="{07A31E82-2EA0-4F71-85DC-312B885B8A29}" dt="2022-06-02T09:42:01.878" v="5650" actId="478"/>
            <ac:spMkLst>
              <pc:docMk/>
              <pc:sldMasterMk cId="1750610686" sldId="2147483648"/>
              <pc:sldLayoutMk cId="46459373" sldId="2147483657"/>
              <ac:spMk id="5" creationId="{00000000-0000-0000-0000-000000000000}"/>
            </ac:spMkLst>
          </pc:spChg>
          <pc:spChg chg="del">
            <ac:chgData name="Grossberg, Jonathan D. (TR Product)" userId="f1ca12c0-bd31-4380-9f67-8bfc043ec3f0" providerId="ADAL" clId="{07A31E82-2EA0-4F71-85DC-312B885B8A29}" dt="2022-06-02T09:42:06.664" v="5652" actId="478"/>
            <ac:spMkLst>
              <pc:docMk/>
              <pc:sldMasterMk cId="1750610686" sldId="2147483648"/>
              <pc:sldLayoutMk cId="46459373" sldId="2147483657"/>
              <ac:spMk id="6" creationId="{00000000-0000-0000-0000-000000000000}"/>
            </ac:spMkLst>
          </pc:spChg>
          <pc:spChg chg="del">
            <ac:chgData name="Grossberg, Jonathan D. (TR Product)" userId="f1ca12c0-bd31-4380-9f67-8bfc043ec3f0" providerId="ADAL" clId="{07A31E82-2EA0-4F71-85DC-312B885B8A29}" dt="2022-06-02T09:42:04.206" v="5651" actId="478"/>
            <ac:spMkLst>
              <pc:docMk/>
              <pc:sldMasterMk cId="1750610686" sldId="2147483648"/>
              <pc:sldLayoutMk cId="46459373" sldId="2147483657"/>
              <ac:spMk id="8" creationId="{FCD47597-19F5-4F57-A57F-7AE7DB58054C}"/>
            </ac:spMkLst>
          </pc:spChg>
        </pc:sldLayoutChg>
        <pc:sldLayoutChg chg="delSp mod">
          <pc:chgData name="Grossberg, Jonathan D. (TR Product)" userId="f1ca12c0-bd31-4380-9f67-8bfc043ec3f0" providerId="ADAL" clId="{07A31E82-2EA0-4F71-85DC-312B885B8A29}" dt="2022-06-02T09:42:16.072" v="5655" actId="478"/>
          <pc:sldLayoutMkLst>
            <pc:docMk/>
            <pc:sldMasterMk cId="1750610686" sldId="2147483648"/>
            <pc:sldLayoutMk cId="3676248036" sldId="2147483658"/>
          </pc:sldLayoutMkLst>
          <pc:spChg chg="del">
            <ac:chgData name="Grossberg, Jonathan D. (TR Product)" userId="f1ca12c0-bd31-4380-9f67-8bfc043ec3f0" providerId="ADAL" clId="{07A31E82-2EA0-4F71-85DC-312B885B8A29}" dt="2022-06-02T09:42:10.881" v="5653" actId="478"/>
            <ac:spMkLst>
              <pc:docMk/>
              <pc:sldMasterMk cId="1750610686" sldId="2147483648"/>
              <pc:sldLayoutMk cId="3676248036" sldId="2147483658"/>
              <ac:spMk id="4" creationId="{00000000-0000-0000-0000-000000000000}"/>
            </ac:spMkLst>
          </pc:spChg>
          <pc:spChg chg="del">
            <ac:chgData name="Grossberg, Jonathan D. (TR Product)" userId="f1ca12c0-bd31-4380-9f67-8bfc043ec3f0" providerId="ADAL" clId="{07A31E82-2EA0-4F71-85DC-312B885B8A29}" dt="2022-06-02T09:42:16.072" v="5655" actId="478"/>
            <ac:spMkLst>
              <pc:docMk/>
              <pc:sldMasterMk cId="1750610686" sldId="2147483648"/>
              <pc:sldLayoutMk cId="3676248036" sldId="2147483658"/>
              <ac:spMk id="5" creationId="{00000000-0000-0000-0000-000000000000}"/>
            </ac:spMkLst>
          </pc:spChg>
          <pc:spChg chg="del">
            <ac:chgData name="Grossberg, Jonathan D. (TR Product)" userId="f1ca12c0-bd31-4380-9f67-8bfc043ec3f0" providerId="ADAL" clId="{07A31E82-2EA0-4F71-85DC-312B885B8A29}" dt="2022-06-02T09:42:13.504" v="5654" actId="478"/>
            <ac:spMkLst>
              <pc:docMk/>
              <pc:sldMasterMk cId="1750610686" sldId="2147483648"/>
              <pc:sldLayoutMk cId="3676248036" sldId="2147483658"/>
              <ac:spMk id="7" creationId="{AF5175D6-9DA8-42BE-8D20-FEEA6AF19D5F}"/>
            </ac:spMkLst>
          </pc:spChg>
        </pc:sldLayoutChg>
        <pc:sldLayoutChg chg="delSp mod">
          <pc:chgData name="Grossberg, Jonathan D. (TR Product)" userId="f1ca12c0-bd31-4380-9f67-8bfc043ec3f0" providerId="ADAL" clId="{07A31E82-2EA0-4F71-85DC-312B885B8A29}" dt="2022-06-02T09:42:23.671" v="5657" actId="478"/>
          <pc:sldLayoutMkLst>
            <pc:docMk/>
            <pc:sldMasterMk cId="1750610686" sldId="2147483648"/>
            <pc:sldLayoutMk cId="1300603375" sldId="2147483659"/>
          </pc:sldLayoutMkLst>
          <pc:spChg chg="del">
            <ac:chgData name="Grossberg, Jonathan D. (TR Product)" userId="f1ca12c0-bd31-4380-9f67-8bfc043ec3f0" providerId="ADAL" clId="{07A31E82-2EA0-4F71-85DC-312B885B8A29}" dt="2022-06-02T09:42:20.590" v="5656" actId="478"/>
            <ac:spMkLst>
              <pc:docMk/>
              <pc:sldMasterMk cId="1750610686" sldId="2147483648"/>
              <pc:sldLayoutMk cId="1300603375" sldId="2147483659"/>
              <ac:spMk id="4" creationId="{00000000-0000-0000-0000-000000000000}"/>
            </ac:spMkLst>
          </pc:spChg>
          <pc:spChg chg="del">
            <ac:chgData name="Grossberg, Jonathan D. (TR Product)" userId="f1ca12c0-bd31-4380-9f67-8bfc043ec3f0" providerId="ADAL" clId="{07A31E82-2EA0-4F71-85DC-312B885B8A29}" dt="2022-06-02T09:42:23.671" v="5657" actId="478"/>
            <ac:spMkLst>
              <pc:docMk/>
              <pc:sldMasterMk cId="1750610686" sldId="2147483648"/>
              <pc:sldLayoutMk cId="1300603375" sldId="2147483659"/>
              <ac:spMk id="5" creationId="{00000000-0000-0000-0000-000000000000}"/>
            </ac:spMkLst>
          </pc:spChg>
        </pc:sldLayoutChg>
        <pc:sldLayoutChg chg="delSp mod">
          <pc:chgData name="Grossberg, Jonathan D. (TR Product)" userId="f1ca12c0-bd31-4380-9f67-8bfc043ec3f0" providerId="ADAL" clId="{07A31E82-2EA0-4F71-85DC-312B885B8A29}" dt="2022-06-02T09:40:45.376" v="5631" actId="478"/>
          <pc:sldLayoutMkLst>
            <pc:docMk/>
            <pc:sldMasterMk cId="1750610686" sldId="2147483648"/>
            <pc:sldLayoutMk cId="3077434902" sldId="2147483660"/>
          </pc:sldLayoutMkLst>
          <pc:spChg chg="del">
            <ac:chgData name="Grossberg, Jonathan D. (TR Product)" userId="f1ca12c0-bd31-4380-9f67-8bfc043ec3f0" providerId="ADAL" clId="{07A31E82-2EA0-4F71-85DC-312B885B8A29}" dt="2022-06-02T09:40:45.376" v="5631" actId="478"/>
            <ac:spMkLst>
              <pc:docMk/>
              <pc:sldMasterMk cId="1750610686" sldId="2147483648"/>
              <pc:sldLayoutMk cId="3077434902" sldId="2147483660"/>
              <ac:spMk id="4" creationId="{00000000-0000-0000-0000-000000000000}"/>
            </ac:spMkLst>
          </pc:spChg>
          <pc:spChg chg="del">
            <ac:chgData name="Grossberg, Jonathan D. (TR Product)" userId="f1ca12c0-bd31-4380-9f67-8bfc043ec3f0" providerId="ADAL" clId="{07A31E82-2EA0-4F71-85DC-312B885B8A29}" dt="2022-06-02T09:40:41.118" v="5630" actId="478"/>
            <ac:spMkLst>
              <pc:docMk/>
              <pc:sldMasterMk cId="1750610686" sldId="2147483648"/>
              <pc:sldLayoutMk cId="3077434902" sldId="2147483660"/>
              <ac:spMk id="8" creationId="{ECCB8B6D-FEF1-4A38-AA84-B86A969BFD53}"/>
            </ac:spMkLst>
          </pc:spChg>
        </pc:sldLayoutChg>
        <pc:sldLayoutChg chg="delSp mod">
          <pc:chgData name="Grossberg, Jonathan D. (TR Product)" userId="f1ca12c0-bd31-4380-9f67-8bfc043ec3f0" providerId="ADAL" clId="{07A31E82-2EA0-4F71-85DC-312B885B8A29}" dt="2022-06-02T09:42:27.088" v="5658" actId="478"/>
          <pc:sldLayoutMkLst>
            <pc:docMk/>
            <pc:sldMasterMk cId="1750610686" sldId="2147483648"/>
            <pc:sldLayoutMk cId="3250358566" sldId="2147483661"/>
          </pc:sldLayoutMkLst>
          <pc:spChg chg="del">
            <ac:chgData name="Grossberg, Jonathan D. (TR Product)" userId="f1ca12c0-bd31-4380-9f67-8bfc043ec3f0" providerId="ADAL" clId="{07A31E82-2EA0-4F71-85DC-312B885B8A29}" dt="2022-06-02T09:42:27.088" v="5658" actId="478"/>
            <ac:spMkLst>
              <pc:docMk/>
              <pc:sldMasterMk cId="1750610686" sldId="2147483648"/>
              <pc:sldLayoutMk cId="3250358566" sldId="2147483661"/>
              <ac:spMk id="4" creationId="{00000000-0000-0000-0000-000000000000}"/>
            </ac:spMkLst>
          </pc:spChg>
        </pc:sldLayoutChg>
        <pc:sldLayoutChg chg="delSp mod">
          <pc:chgData name="Grossberg, Jonathan D. (TR Product)" userId="f1ca12c0-bd31-4380-9f67-8bfc043ec3f0" providerId="ADAL" clId="{07A31E82-2EA0-4F71-85DC-312B885B8A29}" dt="2022-06-02T09:40:32.407" v="5629" actId="478"/>
          <pc:sldLayoutMkLst>
            <pc:docMk/>
            <pc:sldMasterMk cId="1750610686" sldId="2147483648"/>
            <pc:sldLayoutMk cId="1467035413" sldId="2147483662"/>
          </pc:sldLayoutMkLst>
          <pc:spChg chg="del">
            <ac:chgData name="Grossberg, Jonathan D. (TR Product)" userId="f1ca12c0-bd31-4380-9f67-8bfc043ec3f0" providerId="ADAL" clId="{07A31E82-2EA0-4F71-85DC-312B885B8A29}" dt="2022-06-02T09:40:32.407" v="5629" actId="478"/>
            <ac:spMkLst>
              <pc:docMk/>
              <pc:sldMasterMk cId="1750610686" sldId="2147483648"/>
              <pc:sldLayoutMk cId="1467035413" sldId="2147483662"/>
              <ac:spMk id="4" creationId="{00000000-0000-0000-0000-000000000000}"/>
            </ac:spMkLst>
          </pc:spChg>
          <pc:spChg chg="del">
            <ac:chgData name="Grossberg, Jonathan D. (TR Product)" userId="f1ca12c0-bd31-4380-9f67-8bfc043ec3f0" providerId="ADAL" clId="{07A31E82-2EA0-4F71-85DC-312B885B8A29}" dt="2022-06-02T09:40:30.719" v="5628" actId="478"/>
            <ac:spMkLst>
              <pc:docMk/>
              <pc:sldMasterMk cId="1750610686" sldId="2147483648"/>
              <pc:sldLayoutMk cId="1467035413" sldId="2147483662"/>
              <ac:spMk id="7" creationId="{BBCB3416-4E3E-4261-A36E-4BB96792EBB4}"/>
            </ac:spMkLst>
          </pc:spChg>
        </pc:sldLayoutChg>
        <pc:sldLayoutChg chg="delSp mod">
          <pc:chgData name="Grossberg, Jonathan D. (TR Product)" userId="f1ca12c0-bd31-4380-9f67-8bfc043ec3f0" providerId="ADAL" clId="{07A31E82-2EA0-4F71-85DC-312B885B8A29}" dt="2022-06-02T09:40:54.983" v="5633" actId="478"/>
          <pc:sldLayoutMkLst>
            <pc:docMk/>
            <pc:sldMasterMk cId="1750610686" sldId="2147483648"/>
            <pc:sldLayoutMk cId="4078511009" sldId="2147483663"/>
          </pc:sldLayoutMkLst>
          <pc:spChg chg="del">
            <ac:chgData name="Grossberg, Jonathan D. (TR Product)" userId="f1ca12c0-bd31-4380-9f67-8bfc043ec3f0" providerId="ADAL" clId="{07A31E82-2EA0-4F71-85DC-312B885B8A29}" dt="2022-06-02T09:40:54.983" v="5633" actId="478"/>
            <ac:spMkLst>
              <pc:docMk/>
              <pc:sldMasterMk cId="1750610686" sldId="2147483648"/>
              <pc:sldLayoutMk cId="4078511009" sldId="2147483663"/>
              <ac:spMk id="4" creationId="{00000000-0000-0000-0000-000000000000}"/>
            </ac:spMkLst>
          </pc:spChg>
          <pc:spChg chg="del">
            <ac:chgData name="Grossberg, Jonathan D. (TR Product)" userId="f1ca12c0-bd31-4380-9f67-8bfc043ec3f0" providerId="ADAL" clId="{07A31E82-2EA0-4F71-85DC-312B885B8A29}" dt="2022-06-02T09:40:49.961" v="5632" actId="478"/>
            <ac:spMkLst>
              <pc:docMk/>
              <pc:sldMasterMk cId="1750610686" sldId="2147483648"/>
              <pc:sldLayoutMk cId="4078511009" sldId="2147483663"/>
              <ac:spMk id="8" creationId="{ECCB8B6D-FEF1-4A38-AA84-B86A969BFD53}"/>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BFCEDC-C3B8-4FB4-A58C-B830C6DC6DEA}" type="datetimeFigureOut">
              <a:rPr lang="en-US" smtClean="0"/>
              <a:t>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170635-2485-4C70-AF02-3CE7F6297ED0}" type="slidenum">
              <a:rPr lang="en-US" smtClean="0"/>
              <a:t>‹#›</a:t>
            </a:fld>
            <a:endParaRPr lang="en-US"/>
          </a:p>
        </p:txBody>
      </p:sp>
    </p:spTree>
    <p:extLst>
      <p:ext uri="{BB962C8B-B14F-4D97-AF65-F5344CB8AC3E}">
        <p14:creationId xmlns:p14="http://schemas.microsoft.com/office/powerpoint/2010/main" val="2244123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88170635-2485-4C70-AF02-3CE7F6297ED0}" type="slidenum">
              <a:rPr lang="en-US" smtClean="0"/>
              <a:t>8</a:t>
            </a:fld>
            <a:endParaRPr lang="en-US"/>
          </a:p>
        </p:txBody>
      </p:sp>
    </p:spTree>
    <p:extLst>
      <p:ext uri="{BB962C8B-B14F-4D97-AF65-F5344CB8AC3E}">
        <p14:creationId xmlns:p14="http://schemas.microsoft.com/office/powerpoint/2010/main" val="2775852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88170635-2485-4C70-AF02-3CE7F6297ED0}" type="slidenum">
              <a:rPr lang="en-US" smtClean="0"/>
              <a:t>27</a:t>
            </a:fld>
            <a:endParaRPr lang="en-US"/>
          </a:p>
        </p:txBody>
      </p:sp>
    </p:spTree>
    <p:extLst>
      <p:ext uri="{BB962C8B-B14F-4D97-AF65-F5344CB8AC3E}">
        <p14:creationId xmlns:p14="http://schemas.microsoft.com/office/powerpoint/2010/main" val="3979773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Slide Number Placeholder 5">
            <a:extLst>
              <a:ext uri="{FF2B5EF4-FFF2-40B4-BE49-F238E27FC236}">
                <a16:creationId xmlns:a16="http://schemas.microsoft.com/office/drawing/2014/main" xmlns="" id="{77958FBE-D629-487E-A4FF-E98B7A356182}"/>
              </a:ext>
            </a:extLst>
          </p:cNvPr>
          <p:cNvSpPr txBox="1">
            <a:spLocks/>
          </p:cNvSpPr>
          <p:nvPr userDrawn="1"/>
        </p:nvSpPr>
        <p:spPr>
          <a:xfrm>
            <a:off x="10869104" y="6356350"/>
            <a:ext cx="484695"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88B8A88-9DFF-4215-91ED-9F3869CDCD8B}" type="slidenum">
              <a:rPr lang="en-US" smtClean="0">
                <a:solidFill>
                  <a:srgbClr val="000000"/>
                </a:solidFill>
              </a:rPr>
              <a:pPr/>
              <a:t>‹#›</a:t>
            </a:fld>
            <a:endParaRPr lang="en-US" dirty="0">
              <a:solidFill>
                <a:srgbClr val="000000"/>
              </a:solidFill>
            </a:endParaRPr>
          </a:p>
        </p:txBody>
      </p:sp>
      <p:sp>
        <p:nvSpPr>
          <p:cNvPr id="6" name="Slide Number Placeholder 5">
            <a:extLst>
              <a:ext uri="{FF2B5EF4-FFF2-40B4-BE49-F238E27FC236}">
                <a16:creationId xmlns:a16="http://schemas.microsoft.com/office/drawing/2014/main" xmlns="" id="{181985BE-DEF0-42E3-B35A-644A95E16D2B}"/>
              </a:ext>
            </a:extLst>
          </p:cNvPr>
          <p:cNvSpPr>
            <a:spLocks noGrp="1"/>
          </p:cNvSpPr>
          <p:nvPr>
            <p:ph type="sldNum" sz="quarter" idx="10"/>
          </p:nvPr>
        </p:nvSpPr>
        <p:spPr/>
        <p:txBody>
          <a:bodyPr/>
          <a:lstStyle/>
          <a:p>
            <a:fld id="{188B8A88-9DFF-4215-91ED-9F3869CDCD8B}" type="slidenum">
              <a:rPr lang="en-US" smtClean="0"/>
              <a:pPr/>
              <a:t>‹#›</a:t>
            </a:fld>
            <a:endParaRPr lang="en-US" dirty="0"/>
          </a:p>
        </p:txBody>
      </p:sp>
    </p:spTree>
    <p:extLst>
      <p:ext uri="{BB962C8B-B14F-4D97-AF65-F5344CB8AC3E}">
        <p14:creationId xmlns:p14="http://schemas.microsoft.com/office/powerpoint/2010/main" val="923858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188B8A88-9DFF-4215-91ED-9F3869CDCD8B}" type="slidenum">
              <a:rPr lang="en-US" smtClean="0"/>
              <a:t>‹#›</a:t>
            </a:fld>
            <a:endParaRPr lang="en-US"/>
          </a:p>
        </p:txBody>
      </p:sp>
    </p:spTree>
    <p:extLst>
      <p:ext uri="{BB962C8B-B14F-4D97-AF65-F5344CB8AC3E}">
        <p14:creationId xmlns:p14="http://schemas.microsoft.com/office/powerpoint/2010/main" val="2074269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188B8A88-9DFF-4215-91ED-9F3869CDCD8B}" type="slidenum">
              <a:rPr lang="en-US" smtClean="0"/>
              <a:t>‹#›</a:t>
            </a:fld>
            <a:endParaRPr lang="en-US"/>
          </a:p>
        </p:txBody>
      </p:sp>
    </p:spTree>
    <p:extLst>
      <p:ext uri="{BB962C8B-B14F-4D97-AF65-F5344CB8AC3E}">
        <p14:creationId xmlns:p14="http://schemas.microsoft.com/office/powerpoint/2010/main" val="26904063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188B8A88-9DFF-4215-91ED-9F3869CDCD8B}" type="slidenum">
              <a:rPr lang="en-US" smtClean="0"/>
              <a:t>‹#›</a:t>
            </a:fld>
            <a:endParaRPr lang="en-US"/>
          </a:p>
        </p:txBody>
      </p:sp>
    </p:spTree>
    <p:extLst>
      <p:ext uri="{BB962C8B-B14F-4D97-AF65-F5344CB8AC3E}">
        <p14:creationId xmlns:p14="http://schemas.microsoft.com/office/powerpoint/2010/main" val="464593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188B8A88-9DFF-4215-91ED-9F3869CDCD8B}" type="slidenum">
              <a:rPr lang="en-US" smtClean="0"/>
              <a:t>‹#›</a:t>
            </a:fld>
            <a:endParaRPr lang="en-US"/>
          </a:p>
        </p:txBody>
      </p:sp>
    </p:spTree>
    <p:extLst>
      <p:ext uri="{BB962C8B-B14F-4D97-AF65-F5344CB8AC3E}">
        <p14:creationId xmlns:p14="http://schemas.microsoft.com/office/powerpoint/2010/main" val="36762480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188B8A88-9DFF-4215-91ED-9F3869CDCD8B}" type="slidenum">
              <a:rPr lang="en-US" smtClean="0"/>
              <a:t>‹#›</a:t>
            </a:fld>
            <a:endParaRPr lang="en-US"/>
          </a:p>
        </p:txBody>
      </p:sp>
    </p:spTree>
    <p:extLst>
      <p:ext uri="{BB962C8B-B14F-4D97-AF65-F5344CB8AC3E}">
        <p14:creationId xmlns:p14="http://schemas.microsoft.com/office/powerpoint/2010/main" val="13006033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a:xfrm>
            <a:off x="10812544" y="6356350"/>
            <a:ext cx="541256" cy="365125"/>
          </a:xfrm>
          <a:prstGeom prst="rect">
            <a:avLst/>
          </a:prstGeom>
        </p:spPr>
        <p:txBody>
          <a:bodyPr/>
          <a:lstStyle/>
          <a:p>
            <a:fld id="{188B8A88-9DFF-4215-91ED-9F3869CDCD8B}" type="slidenum">
              <a:rPr lang="en-US" smtClean="0"/>
              <a:t>‹#›</a:t>
            </a:fld>
            <a:endParaRPr lang="en-US"/>
          </a:p>
        </p:txBody>
      </p:sp>
      <p:sp>
        <p:nvSpPr>
          <p:cNvPr id="8" name="Content Placeholder 7">
            <a:extLst>
              <a:ext uri="{FF2B5EF4-FFF2-40B4-BE49-F238E27FC236}">
                <a16:creationId xmlns:a16="http://schemas.microsoft.com/office/drawing/2014/main" xmlns="" id="{F666A86A-D26A-45F5-9F0B-76E9E7A2BE03}"/>
              </a:ext>
            </a:extLst>
          </p:cNvPr>
          <p:cNvSpPr>
            <a:spLocks noGrp="1"/>
          </p:cNvSpPr>
          <p:nvPr>
            <p:ph sz="quarter" idx="13"/>
          </p:nvPr>
        </p:nvSpPr>
        <p:spPr>
          <a:xfrm>
            <a:off x="3959225" y="5649913"/>
            <a:ext cx="5132388" cy="5349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50358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0000"/>
                </a:solidFill>
              </a:defRPr>
            </a:lvl1pPr>
          </a:lstStyle>
          <a:p>
            <a:r>
              <a:rPr lang="en-US"/>
              <a:t>Click to edit Master title style</a:t>
            </a:r>
          </a:p>
        </p:txBody>
      </p:sp>
      <p:sp>
        <p:nvSpPr>
          <p:cNvPr id="3" name="Content Placeholder 2"/>
          <p:cNvSpPr>
            <a:spLocks noGrp="1"/>
          </p:cNvSpPr>
          <p:nvPr>
            <p:ph idx="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5">
            <a:extLst>
              <a:ext uri="{FF2B5EF4-FFF2-40B4-BE49-F238E27FC236}">
                <a16:creationId xmlns:a16="http://schemas.microsoft.com/office/drawing/2014/main" xmlns="" id="{EAB18F51-DC22-46EE-AF72-817646BB440D}"/>
              </a:ext>
            </a:extLst>
          </p:cNvPr>
          <p:cNvSpPr>
            <a:spLocks noGrp="1"/>
          </p:cNvSpPr>
          <p:nvPr>
            <p:ph type="sldNum" sz="quarter" idx="12"/>
          </p:nvPr>
        </p:nvSpPr>
        <p:spPr>
          <a:xfrm>
            <a:off x="10972800" y="6356350"/>
            <a:ext cx="3810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rgbClr val="00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88B8A88-9DFF-4215-91ED-9F3869CDCD8B}" type="slidenum">
              <a:rPr lang="en-US" smtClean="0"/>
              <a:pPr/>
              <a:t>‹#›</a:t>
            </a:fld>
            <a:endParaRPr lang="en-US" dirty="0"/>
          </a:p>
        </p:txBody>
      </p:sp>
    </p:spTree>
    <p:extLst>
      <p:ext uri="{BB962C8B-B14F-4D97-AF65-F5344CB8AC3E}">
        <p14:creationId xmlns:p14="http://schemas.microsoft.com/office/powerpoint/2010/main" val="1342407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10972800" y="6356350"/>
            <a:ext cx="3810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rgbClr val="00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88B8A88-9DFF-4215-91ED-9F3869CDCD8B}" type="slidenum">
              <a:rPr lang="en-US" smtClean="0"/>
              <a:pPr/>
              <a:t>‹#›</a:t>
            </a:fld>
            <a:endParaRPr lang="en-US" dirty="0"/>
          </a:p>
        </p:txBody>
      </p:sp>
      <p:sp>
        <p:nvSpPr>
          <p:cNvPr id="5" name="Title 4">
            <a:extLst>
              <a:ext uri="{FF2B5EF4-FFF2-40B4-BE49-F238E27FC236}">
                <a16:creationId xmlns:a16="http://schemas.microsoft.com/office/drawing/2014/main" xmlns="" id="{9F41E80F-557E-4713-BB9F-3458FF45B54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67035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0000"/>
                </a:solidFill>
              </a:defRPr>
            </a:lvl1pPr>
          </a:lstStyle>
          <a:p>
            <a:r>
              <a:rPr lang="en-US"/>
              <a:t>Click to edit Master title style</a:t>
            </a:r>
          </a:p>
        </p:txBody>
      </p:sp>
      <p:sp>
        <p:nvSpPr>
          <p:cNvPr id="3" name="Content Placeholder 2"/>
          <p:cNvSpPr>
            <a:spLocks noGrp="1"/>
          </p:cNvSpPr>
          <p:nvPr>
            <p:ph idx="1"/>
          </p:nvPr>
        </p:nvSpPr>
        <p:spPr>
          <a:xfrm>
            <a:off x="838200" y="1825625"/>
            <a:ext cx="10515600" cy="132556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2">
            <a:extLst>
              <a:ext uri="{FF2B5EF4-FFF2-40B4-BE49-F238E27FC236}">
                <a16:creationId xmlns:a16="http://schemas.microsoft.com/office/drawing/2014/main" xmlns="" id="{6A94B0E3-46BF-4369-ABF2-ADDC5E10A435}"/>
              </a:ext>
            </a:extLst>
          </p:cNvPr>
          <p:cNvSpPr>
            <a:spLocks noGrp="1"/>
          </p:cNvSpPr>
          <p:nvPr>
            <p:ph idx="11"/>
          </p:nvPr>
        </p:nvSpPr>
        <p:spPr>
          <a:xfrm>
            <a:off x="832447" y="3339245"/>
            <a:ext cx="10515600" cy="132556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xmlns="" id="{809FD964-9C52-49BD-AFAD-3F44A73AC88F}"/>
              </a:ext>
            </a:extLst>
          </p:cNvPr>
          <p:cNvSpPr>
            <a:spLocks noGrp="1"/>
          </p:cNvSpPr>
          <p:nvPr>
            <p:ph idx="12"/>
          </p:nvPr>
        </p:nvSpPr>
        <p:spPr>
          <a:xfrm>
            <a:off x="832447" y="4895850"/>
            <a:ext cx="10515600" cy="132556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lide Number Placeholder 5">
            <a:extLst>
              <a:ext uri="{FF2B5EF4-FFF2-40B4-BE49-F238E27FC236}">
                <a16:creationId xmlns:a16="http://schemas.microsoft.com/office/drawing/2014/main" xmlns="" id="{011C58F2-4F35-43F8-B258-B6FE32235BB7}"/>
              </a:ext>
            </a:extLst>
          </p:cNvPr>
          <p:cNvSpPr>
            <a:spLocks noGrp="1"/>
          </p:cNvSpPr>
          <p:nvPr>
            <p:ph type="sldNum" sz="quarter" idx="13"/>
          </p:nvPr>
        </p:nvSpPr>
        <p:spPr>
          <a:xfrm>
            <a:off x="10972800" y="6356350"/>
            <a:ext cx="3810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rgbClr val="00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88B8A88-9DFF-4215-91ED-9F3869CDCD8B}" type="slidenum">
              <a:rPr lang="en-US" smtClean="0"/>
              <a:pPr/>
              <a:t>‹#›</a:t>
            </a:fld>
            <a:endParaRPr lang="en-US" dirty="0"/>
          </a:p>
        </p:txBody>
      </p:sp>
    </p:spTree>
    <p:extLst>
      <p:ext uri="{BB962C8B-B14F-4D97-AF65-F5344CB8AC3E}">
        <p14:creationId xmlns:p14="http://schemas.microsoft.com/office/powerpoint/2010/main" val="3077434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0000"/>
                </a:solidFill>
              </a:defRPr>
            </a:lvl1pPr>
          </a:lstStyle>
          <a:p>
            <a:r>
              <a:rPr lang="en-US"/>
              <a:t>Click to edit Master title style</a:t>
            </a:r>
          </a:p>
        </p:txBody>
      </p:sp>
      <p:sp>
        <p:nvSpPr>
          <p:cNvPr id="3" name="Content Placeholder 2"/>
          <p:cNvSpPr>
            <a:spLocks noGrp="1"/>
          </p:cNvSpPr>
          <p:nvPr>
            <p:ph idx="1"/>
          </p:nvPr>
        </p:nvSpPr>
        <p:spPr>
          <a:xfrm>
            <a:off x="838200" y="1825625"/>
            <a:ext cx="10515600" cy="132556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2">
            <a:extLst>
              <a:ext uri="{FF2B5EF4-FFF2-40B4-BE49-F238E27FC236}">
                <a16:creationId xmlns:a16="http://schemas.microsoft.com/office/drawing/2014/main" xmlns="" id="{6A94B0E3-46BF-4369-ABF2-ADDC5E10A435}"/>
              </a:ext>
            </a:extLst>
          </p:cNvPr>
          <p:cNvSpPr>
            <a:spLocks noGrp="1"/>
          </p:cNvSpPr>
          <p:nvPr>
            <p:ph idx="11"/>
          </p:nvPr>
        </p:nvSpPr>
        <p:spPr>
          <a:xfrm>
            <a:off x="832447" y="3339245"/>
            <a:ext cx="10515600" cy="132556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xmlns="" id="{809FD964-9C52-49BD-AFAD-3F44A73AC88F}"/>
              </a:ext>
            </a:extLst>
          </p:cNvPr>
          <p:cNvSpPr>
            <a:spLocks noGrp="1"/>
          </p:cNvSpPr>
          <p:nvPr>
            <p:ph idx="12"/>
          </p:nvPr>
        </p:nvSpPr>
        <p:spPr>
          <a:xfrm>
            <a:off x="832447" y="4895850"/>
            <a:ext cx="10515600" cy="132556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lide Number Placeholder 5">
            <a:extLst>
              <a:ext uri="{FF2B5EF4-FFF2-40B4-BE49-F238E27FC236}">
                <a16:creationId xmlns:a16="http://schemas.microsoft.com/office/drawing/2014/main" xmlns="" id="{011C58F2-4F35-43F8-B258-B6FE32235BB7}"/>
              </a:ext>
            </a:extLst>
          </p:cNvPr>
          <p:cNvSpPr>
            <a:spLocks noGrp="1"/>
          </p:cNvSpPr>
          <p:nvPr>
            <p:ph type="sldNum" sz="quarter" idx="13"/>
          </p:nvPr>
        </p:nvSpPr>
        <p:spPr>
          <a:xfrm>
            <a:off x="10972800" y="6356350"/>
            <a:ext cx="3810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rgbClr val="00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88B8A88-9DFF-4215-91ED-9F3869CDCD8B}" type="slidenum">
              <a:rPr lang="en-US" smtClean="0"/>
              <a:pPr/>
              <a:t>‹#›</a:t>
            </a:fld>
            <a:endParaRPr lang="en-US" dirty="0"/>
          </a:p>
        </p:txBody>
      </p:sp>
      <p:sp>
        <p:nvSpPr>
          <p:cNvPr id="6" name="Content Placeholder 5">
            <a:extLst>
              <a:ext uri="{FF2B5EF4-FFF2-40B4-BE49-F238E27FC236}">
                <a16:creationId xmlns:a16="http://schemas.microsoft.com/office/drawing/2014/main" xmlns="" id="{E80E09CD-C6CF-4D33-8785-462EE65CDDBF}"/>
              </a:ext>
            </a:extLst>
          </p:cNvPr>
          <p:cNvSpPr>
            <a:spLocks noGrp="1"/>
          </p:cNvSpPr>
          <p:nvPr>
            <p:ph sz="quarter" idx="14"/>
          </p:nvPr>
        </p:nvSpPr>
        <p:spPr>
          <a:xfrm>
            <a:off x="4553547" y="6538913"/>
            <a:ext cx="3073400" cy="1825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Tree>
    <p:extLst>
      <p:ext uri="{BB962C8B-B14F-4D97-AF65-F5344CB8AC3E}">
        <p14:creationId xmlns:p14="http://schemas.microsoft.com/office/powerpoint/2010/main" val="4078511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Slide Number Placeholder 5">
            <a:extLst>
              <a:ext uri="{FF2B5EF4-FFF2-40B4-BE49-F238E27FC236}">
                <a16:creationId xmlns:a16="http://schemas.microsoft.com/office/drawing/2014/main" xmlns="" id="{6F1A13FE-B103-4019-91CB-E8699F2F5E9A}"/>
              </a:ext>
            </a:extLst>
          </p:cNvPr>
          <p:cNvSpPr txBox="1">
            <a:spLocks/>
          </p:cNvSpPr>
          <p:nvPr userDrawn="1"/>
        </p:nvSpPr>
        <p:spPr>
          <a:xfrm>
            <a:off x="10869104" y="6356350"/>
            <a:ext cx="484695"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88B8A88-9DFF-4215-91ED-9F3869CDCD8B}"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89466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5">
            <a:extLst>
              <a:ext uri="{FF2B5EF4-FFF2-40B4-BE49-F238E27FC236}">
                <a16:creationId xmlns:a16="http://schemas.microsoft.com/office/drawing/2014/main" xmlns="" id="{98C1B95C-C522-48F0-8ACF-AF0AE26EB97A}"/>
              </a:ext>
            </a:extLst>
          </p:cNvPr>
          <p:cNvSpPr txBox="1">
            <a:spLocks/>
          </p:cNvSpPr>
          <p:nvPr userDrawn="1"/>
        </p:nvSpPr>
        <p:spPr>
          <a:xfrm>
            <a:off x="10869104" y="6356350"/>
            <a:ext cx="484695"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88B8A88-9DFF-4215-91ED-9F3869CDCD8B}"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710772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lide Number Placeholder 5">
            <a:extLst>
              <a:ext uri="{FF2B5EF4-FFF2-40B4-BE49-F238E27FC236}">
                <a16:creationId xmlns:a16="http://schemas.microsoft.com/office/drawing/2014/main" xmlns="" id="{0FCFD2A3-7728-4B3D-B8E0-4D1BF026A2C3}"/>
              </a:ext>
            </a:extLst>
          </p:cNvPr>
          <p:cNvSpPr txBox="1">
            <a:spLocks/>
          </p:cNvSpPr>
          <p:nvPr userDrawn="1"/>
        </p:nvSpPr>
        <p:spPr>
          <a:xfrm>
            <a:off x="10869104" y="6356350"/>
            <a:ext cx="484695"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88B8A88-9DFF-4215-91ED-9F3869CDCD8B}"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180220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188B8A88-9DFF-4215-91ED-9F3869CDCD8B}" type="slidenum">
              <a:rPr lang="en-US" smtClean="0"/>
              <a:t>‹#›</a:t>
            </a:fld>
            <a:endParaRPr lang="en-US"/>
          </a:p>
        </p:txBody>
      </p:sp>
    </p:spTree>
    <p:extLst>
      <p:ext uri="{BB962C8B-B14F-4D97-AF65-F5344CB8AC3E}">
        <p14:creationId xmlns:p14="http://schemas.microsoft.com/office/powerpoint/2010/main" val="2765275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5">
            <a:extLst>
              <a:ext uri="{FF2B5EF4-FFF2-40B4-BE49-F238E27FC236}">
                <a16:creationId xmlns:a16="http://schemas.microsoft.com/office/drawing/2014/main" xmlns="" id="{A2D06A18-B8F7-4BF9-9A39-2D4429959525}"/>
              </a:ext>
            </a:extLst>
          </p:cNvPr>
          <p:cNvSpPr>
            <a:spLocks noGrp="1"/>
          </p:cNvSpPr>
          <p:nvPr>
            <p:ph type="sldNum" sz="quarter" idx="4"/>
          </p:nvPr>
        </p:nvSpPr>
        <p:spPr>
          <a:xfrm>
            <a:off x="10972800" y="6356350"/>
            <a:ext cx="3810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88B8A88-9DFF-4215-91ED-9F3869CDCD8B}" type="slidenum">
              <a:rPr lang="en-US" smtClean="0"/>
              <a:pPr/>
              <a:t>‹#›</a:t>
            </a:fld>
            <a:endParaRPr lang="en-US" dirty="0"/>
          </a:p>
        </p:txBody>
      </p:sp>
      <p:sp>
        <p:nvSpPr>
          <p:cNvPr id="7" name="TextBox 6">
            <a:extLst>
              <a:ext uri="{FF2B5EF4-FFF2-40B4-BE49-F238E27FC236}">
                <a16:creationId xmlns:a16="http://schemas.microsoft.com/office/drawing/2014/main" xmlns="" id="{EC3D17A9-4B7F-47C1-AF51-06C676619181}"/>
              </a:ext>
            </a:extLst>
          </p:cNvPr>
          <p:cNvSpPr txBox="1"/>
          <p:nvPr userDrawn="1"/>
        </p:nvSpPr>
        <p:spPr>
          <a:xfrm>
            <a:off x="733245" y="6345088"/>
            <a:ext cx="8478078" cy="276999"/>
          </a:xfrm>
          <a:prstGeom prst="rect">
            <a:avLst/>
          </a:prstGeom>
          <a:noFill/>
        </p:spPr>
        <p:txBody>
          <a:bodyPr wrap="square" rtlCol="0">
            <a:spAutoFit/>
          </a:bodyPr>
          <a:lstStyle/>
          <a:p>
            <a:r>
              <a:rPr lang="en-US" sz="1200" b="0" i="0" dirty="0" smtClean="0">
                <a:solidFill>
                  <a:srgbClr val="222222"/>
                </a:solidFill>
                <a:effectLst/>
                <a:latin typeface="Calibri" panose="020F0502020204030204" pitchFamily="34" charset="0"/>
              </a:rPr>
              <a:t>© McGraw Hill LLC. All rights reserved. No reproduction or distribution without the prior written consent of McGraw Hill LLC.</a:t>
            </a:r>
            <a:endParaRPr lang="en-US" sz="1200" dirty="0"/>
          </a:p>
        </p:txBody>
      </p:sp>
    </p:spTree>
    <p:extLst>
      <p:ext uri="{BB962C8B-B14F-4D97-AF65-F5344CB8AC3E}">
        <p14:creationId xmlns:p14="http://schemas.microsoft.com/office/powerpoint/2010/main" val="1750610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60" r:id="rId4"/>
    <p:sldLayoutId id="2147483663"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1" r:id="rId15"/>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slide" Target="slide25.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hidden="1">
            <a:extLst>
              <a:ext uri="{FF2B5EF4-FFF2-40B4-BE49-F238E27FC236}">
                <a16:creationId xmlns:a16="http://schemas.microsoft.com/office/drawing/2014/main" xmlns="" id="{EB419AD1-91C6-4926-A7F7-726CB8277624}"/>
              </a:ext>
            </a:extLst>
          </p:cNvPr>
          <p:cNvSpPr>
            <a:spLocks noGrp="1"/>
          </p:cNvSpPr>
          <p:nvPr>
            <p:ph type="ctrTitle"/>
          </p:nvPr>
        </p:nvSpPr>
        <p:spPr/>
        <p:txBody>
          <a:bodyPr/>
          <a:lstStyle/>
          <a:p>
            <a:r>
              <a:rPr lang="en-US" noProof="0" dirty="0"/>
              <a:t> </a:t>
            </a:r>
          </a:p>
        </p:txBody>
      </p:sp>
      <p:pic>
        <p:nvPicPr>
          <p:cNvPr id="5" name="Picture 4">
            <a:extLst>
              <a:ext uri="{FF2B5EF4-FFF2-40B4-BE49-F238E27FC236}">
                <a16:creationId xmlns:a16="http://schemas.microsoft.com/office/drawing/2014/main" xmlns="" id="{23A774C4-F86B-58E8-7339-7560D9144136}"/>
              </a:ext>
            </a:extLst>
          </p:cNvPr>
          <p:cNvPicPr>
            <a:picLocks noChangeAspect="1"/>
          </p:cNvPicPr>
          <p:nvPr/>
        </p:nvPicPr>
        <p:blipFill>
          <a:blip r:embed="rId2"/>
          <a:stretch>
            <a:fillRect/>
          </a:stretch>
        </p:blipFill>
        <p:spPr>
          <a:xfrm>
            <a:off x="3789811" y="537029"/>
            <a:ext cx="4612377" cy="5783942"/>
          </a:xfrm>
          <a:prstGeom prst="rect">
            <a:avLst/>
          </a:prstGeom>
        </p:spPr>
      </p:pic>
    </p:spTree>
    <p:extLst>
      <p:ext uri="{BB962C8B-B14F-4D97-AF65-F5344CB8AC3E}">
        <p14:creationId xmlns:p14="http://schemas.microsoft.com/office/powerpoint/2010/main" val="736416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1232D9-C642-4D4D-9280-786827939295}"/>
              </a:ext>
            </a:extLst>
          </p:cNvPr>
          <p:cNvSpPr>
            <a:spLocks noGrp="1"/>
          </p:cNvSpPr>
          <p:nvPr>
            <p:ph type="title"/>
          </p:nvPr>
        </p:nvSpPr>
        <p:spPr/>
        <p:txBody>
          <a:bodyPr/>
          <a:lstStyle/>
          <a:p>
            <a:pPr algn="ctr"/>
            <a:r>
              <a:rPr lang="en-US" dirty="0"/>
              <a:t>Case 4.1: </a:t>
            </a:r>
            <a:r>
              <a:rPr lang="en-US" i="1" dirty="0"/>
              <a:t>Caniglia v. Strom</a:t>
            </a:r>
            <a:endParaRPr lang="en-US" dirty="0"/>
          </a:p>
        </p:txBody>
      </p:sp>
      <p:sp>
        <p:nvSpPr>
          <p:cNvPr id="3" name="Content Placeholder 2">
            <a:extLst>
              <a:ext uri="{FF2B5EF4-FFF2-40B4-BE49-F238E27FC236}">
                <a16:creationId xmlns:a16="http://schemas.microsoft.com/office/drawing/2014/main" xmlns="" id="{032E45E3-F5A8-48F9-A0DB-3B0C5565FED3}"/>
              </a:ext>
            </a:extLst>
          </p:cNvPr>
          <p:cNvSpPr>
            <a:spLocks noGrp="1"/>
          </p:cNvSpPr>
          <p:nvPr>
            <p:ph idx="1"/>
          </p:nvPr>
        </p:nvSpPr>
        <p:spPr/>
        <p:txBody>
          <a:bodyPr/>
          <a:lstStyle/>
          <a:p>
            <a:pPr marL="0" indent="0">
              <a:buNone/>
            </a:pPr>
            <a:r>
              <a:rPr lang="en-US" sz="2800" b="1" dirty="0"/>
              <a:t>HELD: </a:t>
            </a:r>
            <a:r>
              <a:rPr lang="en-US" sz="2800" b="0" i="0" u="none" strike="noStrike" baseline="0" dirty="0">
                <a:solidFill>
                  <a:srgbClr val="222222"/>
                </a:solidFill>
              </a:rPr>
              <a:t>The U.S. Supreme Court resolved a circuit split by reversing the First Circuit and holding that the “community caretaking” exception to the Fourth Amendment did not apply to searches of a home.</a:t>
            </a:r>
            <a:endParaRPr lang="en-US" sz="2800" b="1" dirty="0"/>
          </a:p>
          <a:p>
            <a:endParaRPr lang="en-US" dirty="0"/>
          </a:p>
        </p:txBody>
      </p:sp>
      <p:sp>
        <p:nvSpPr>
          <p:cNvPr id="4" name="Slide Number Placeholder 3">
            <a:extLst>
              <a:ext uri="{FF2B5EF4-FFF2-40B4-BE49-F238E27FC236}">
                <a16:creationId xmlns:a16="http://schemas.microsoft.com/office/drawing/2014/main" xmlns="" id="{5E55B3E6-0A07-4424-8012-94966E76B5C2}"/>
              </a:ext>
            </a:extLst>
          </p:cNvPr>
          <p:cNvSpPr>
            <a:spLocks noGrp="1"/>
          </p:cNvSpPr>
          <p:nvPr>
            <p:ph type="sldNum" sz="quarter" idx="12"/>
          </p:nvPr>
        </p:nvSpPr>
        <p:spPr/>
        <p:txBody>
          <a:bodyPr/>
          <a:lstStyle/>
          <a:p>
            <a:fld id="{188B8A88-9DFF-4215-91ED-9F3869CDCD8B}" type="slidenum">
              <a:rPr lang="en-US" smtClean="0"/>
              <a:pPr/>
              <a:t>10</a:t>
            </a:fld>
            <a:endParaRPr lang="en-US"/>
          </a:p>
        </p:txBody>
      </p:sp>
    </p:spTree>
    <p:extLst>
      <p:ext uri="{BB962C8B-B14F-4D97-AF65-F5344CB8AC3E}">
        <p14:creationId xmlns:p14="http://schemas.microsoft.com/office/powerpoint/2010/main" val="2154924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80153"/>
            <a:ext cx="10515600" cy="1095506"/>
          </a:xfrm>
        </p:spPr>
        <p:txBody>
          <a:bodyPr/>
          <a:lstStyle/>
          <a:p>
            <a:pPr algn="ctr"/>
            <a:r>
              <a:rPr lang="en-US" b="1" noProof="0" dirty="0"/>
              <a:t>Judicial Selection</a:t>
            </a:r>
          </a:p>
        </p:txBody>
      </p:sp>
      <p:sp>
        <p:nvSpPr>
          <p:cNvPr id="3" name="Content Placeholder 2"/>
          <p:cNvSpPr>
            <a:spLocks noGrp="1"/>
          </p:cNvSpPr>
          <p:nvPr>
            <p:ph idx="1"/>
          </p:nvPr>
        </p:nvSpPr>
        <p:spPr>
          <a:xfrm>
            <a:off x="838200" y="1825625"/>
            <a:ext cx="10515600" cy="2269297"/>
          </a:xfrm>
        </p:spPr>
        <p:txBody>
          <a:bodyPr>
            <a:normAutofit/>
          </a:bodyPr>
          <a:lstStyle/>
          <a:p>
            <a:pPr marL="0" lvl="1" indent="0">
              <a:lnSpc>
                <a:spcPct val="100000"/>
              </a:lnSpc>
              <a:spcBef>
                <a:spcPts val="1000"/>
              </a:spcBef>
              <a:buNone/>
            </a:pPr>
            <a:r>
              <a:rPr lang="en-US" sz="3200" b="1" noProof="0" dirty="0"/>
              <a:t>Federal Judges (Article III).</a:t>
            </a:r>
          </a:p>
          <a:p>
            <a:pPr marL="291600" lvl="2" indent="-291600">
              <a:lnSpc>
                <a:spcPct val="100000"/>
              </a:lnSpc>
              <a:spcBef>
                <a:spcPts val="1000"/>
              </a:spcBef>
            </a:pPr>
            <a:r>
              <a:rPr lang="en-US" sz="2800" noProof="0" dirty="0"/>
              <a:t>Appointed by the President, confirmed by the Senate.</a:t>
            </a:r>
          </a:p>
          <a:p>
            <a:pPr marL="291600" lvl="2" indent="-291600">
              <a:lnSpc>
                <a:spcPct val="100000"/>
              </a:lnSpc>
              <a:spcBef>
                <a:spcPts val="1000"/>
              </a:spcBef>
            </a:pPr>
            <a:r>
              <a:rPr lang="en-US" sz="2800" noProof="0" dirty="0"/>
              <a:t>Have lifetime appointments.</a:t>
            </a:r>
          </a:p>
          <a:p>
            <a:pPr marL="291600" lvl="2" indent="-291600">
              <a:lnSpc>
                <a:spcPct val="100000"/>
              </a:lnSpc>
              <a:spcBef>
                <a:spcPts val="1000"/>
              </a:spcBef>
            </a:pPr>
            <a:r>
              <a:rPr lang="en-US" sz="2800" noProof="0" dirty="0"/>
              <a:t>May not have salary reduced during term in office.</a:t>
            </a:r>
          </a:p>
        </p:txBody>
      </p:sp>
      <p:sp>
        <p:nvSpPr>
          <p:cNvPr id="6" name="Content Placeholder 5">
            <a:extLst>
              <a:ext uri="{FF2B5EF4-FFF2-40B4-BE49-F238E27FC236}">
                <a16:creationId xmlns:a16="http://schemas.microsoft.com/office/drawing/2014/main" xmlns="" id="{6B86F5F9-E53C-4AE0-8E1C-B9E9A71C755E}"/>
              </a:ext>
            </a:extLst>
          </p:cNvPr>
          <p:cNvSpPr>
            <a:spLocks noGrp="1"/>
          </p:cNvSpPr>
          <p:nvPr>
            <p:ph idx="11"/>
          </p:nvPr>
        </p:nvSpPr>
        <p:spPr>
          <a:xfrm>
            <a:off x="838200" y="4357467"/>
            <a:ext cx="9935817" cy="1736338"/>
          </a:xfrm>
        </p:spPr>
        <p:txBody>
          <a:bodyPr>
            <a:normAutofit/>
          </a:bodyPr>
          <a:lstStyle/>
          <a:p>
            <a:pPr marL="0" lvl="1" indent="0">
              <a:lnSpc>
                <a:spcPct val="100000"/>
              </a:lnSpc>
              <a:spcBef>
                <a:spcPts val="1000"/>
              </a:spcBef>
              <a:buNone/>
            </a:pPr>
            <a:r>
              <a:rPr lang="en-US" sz="3200" b="1" noProof="0" dirty="0"/>
              <a:t>State Judges (Varies by State).</a:t>
            </a:r>
          </a:p>
          <a:p>
            <a:pPr marL="291600" lvl="2" indent="-291600">
              <a:lnSpc>
                <a:spcPct val="100000"/>
              </a:lnSpc>
              <a:spcBef>
                <a:spcPts val="1000"/>
              </a:spcBef>
            </a:pPr>
            <a:r>
              <a:rPr lang="en-US" sz="2800" noProof="0" dirty="0"/>
              <a:t>Some states appoint, while others elect judges or have periodic retention elections of sitting judges</a:t>
            </a:r>
            <a:r>
              <a:rPr lang="en-US" sz="2800" b="1" noProof="0" dirty="0"/>
              <a:t>.</a:t>
            </a:r>
          </a:p>
        </p:txBody>
      </p:sp>
      <p:sp>
        <p:nvSpPr>
          <p:cNvPr id="5" name="Slide Number Placeholder 4"/>
          <p:cNvSpPr>
            <a:spLocks noGrp="1"/>
          </p:cNvSpPr>
          <p:nvPr>
            <p:ph type="sldNum" sz="quarter" idx="13"/>
          </p:nvPr>
        </p:nvSpPr>
        <p:spPr>
          <a:prstGeom prst="rect">
            <a:avLst/>
          </a:prstGeom>
        </p:spPr>
        <p:txBody>
          <a:bodyPr/>
          <a:lstStyle/>
          <a:p>
            <a:fld id="{188B8A88-9DFF-4215-91ED-9F3869CDCD8B}" type="slidenum">
              <a:rPr lang="en-US" smtClean="0"/>
              <a:t>11</a:t>
            </a:fld>
            <a:endParaRPr lang="en-US"/>
          </a:p>
        </p:txBody>
      </p:sp>
    </p:spTree>
    <p:extLst>
      <p:ext uri="{BB962C8B-B14F-4D97-AF65-F5344CB8AC3E}">
        <p14:creationId xmlns:p14="http://schemas.microsoft.com/office/powerpoint/2010/main" val="1286992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80153"/>
            <a:ext cx="10515600" cy="1095506"/>
          </a:xfrm>
        </p:spPr>
        <p:txBody>
          <a:bodyPr/>
          <a:lstStyle/>
          <a:p>
            <a:pPr algn="ctr"/>
            <a:r>
              <a:rPr lang="en-US" b="1" noProof="0" dirty="0"/>
              <a:t>The Role of Precedent</a:t>
            </a:r>
          </a:p>
        </p:txBody>
      </p:sp>
      <p:sp>
        <p:nvSpPr>
          <p:cNvPr id="3" name="Content Placeholder 2"/>
          <p:cNvSpPr>
            <a:spLocks noGrp="1"/>
          </p:cNvSpPr>
          <p:nvPr>
            <p:ph idx="1"/>
          </p:nvPr>
        </p:nvSpPr>
        <p:spPr>
          <a:xfrm>
            <a:off x="838200" y="1825626"/>
            <a:ext cx="10515600" cy="1010340"/>
          </a:xfrm>
        </p:spPr>
        <p:txBody>
          <a:bodyPr>
            <a:normAutofit/>
          </a:bodyPr>
          <a:lstStyle/>
          <a:p>
            <a:pPr marL="0" lvl="1" indent="0">
              <a:buNone/>
            </a:pPr>
            <a:r>
              <a:rPr lang="en-US" sz="3200" b="1" i="1" noProof="0" dirty="0"/>
              <a:t>Precedent</a:t>
            </a:r>
            <a:r>
              <a:rPr lang="en-US" sz="3200" b="1" noProof="0" dirty="0"/>
              <a:t> (or </a:t>
            </a:r>
            <a:r>
              <a:rPr lang="en-US" sz="3200" b="1" i="1" noProof="0" dirty="0"/>
              <a:t>Stare Decisis</a:t>
            </a:r>
            <a:r>
              <a:rPr lang="en-US" sz="3200" b="1" noProof="0" dirty="0"/>
              <a:t>) </a:t>
            </a:r>
            <a:r>
              <a:rPr lang="en-US" sz="3200" noProof="0" dirty="0"/>
              <a:t>from prior cases is used by courts to keep rulings consistent and efficient.</a:t>
            </a:r>
          </a:p>
        </p:txBody>
      </p:sp>
      <p:sp>
        <p:nvSpPr>
          <p:cNvPr id="5" name="Slide Number Placeholder 4"/>
          <p:cNvSpPr>
            <a:spLocks noGrp="1"/>
          </p:cNvSpPr>
          <p:nvPr>
            <p:ph type="sldNum" sz="quarter" idx="13"/>
          </p:nvPr>
        </p:nvSpPr>
        <p:spPr>
          <a:prstGeom prst="rect">
            <a:avLst/>
          </a:prstGeom>
        </p:spPr>
        <p:txBody>
          <a:bodyPr/>
          <a:lstStyle/>
          <a:p>
            <a:fld id="{188B8A88-9DFF-4215-91ED-9F3869CDCD8B}" type="slidenum">
              <a:rPr lang="en-US" smtClean="0"/>
              <a:t>12</a:t>
            </a:fld>
            <a:endParaRPr lang="en-US"/>
          </a:p>
        </p:txBody>
      </p:sp>
      <p:graphicFrame>
        <p:nvGraphicFramePr>
          <p:cNvPr id="8" name="Table 8">
            <a:extLst>
              <a:ext uri="{FF2B5EF4-FFF2-40B4-BE49-F238E27FC236}">
                <a16:creationId xmlns:a16="http://schemas.microsoft.com/office/drawing/2014/main" xmlns="" id="{74799983-E097-4F2F-997B-E63D97E66166}"/>
              </a:ext>
            </a:extLst>
          </p:cNvPr>
          <p:cNvGraphicFramePr>
            <a:graphicFrameLocks noGrp="1"/>
          </p:cNvGraphicFramePr>
          <p:nvPr>
            <p:ph idx="11"/>
            <p:extLst>
              <p:ext uri="{D42A27DB-BD31-4B8C-83A1-F6EECF244321}">
                <p14:modId xmlns:p14="http://schemas.microsoft.com/office/powerpoint/2010/main" val="1582940437"/>
              </p:ext>
            </p:extLst>
          </p:nvPr>
        </p:nvGraphicFramePr>
        <p:xfrm>
          <a:off x="831850" y="2835966"/>
          <a:ext cx="10515597" cy="326941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xmlns="" val="2969899585"/>
                    </a:ext>
                  </a:extLst>
                </a:gridCol>
                <a:gridCol w="3505199">
                  <a:extLst>
                    <a:ext uri="{9D8B030D-6E8A-4147-A177-3AD203B41FA5}">
                      <a16:colId xmlns:a16="http://schemas.microsoft.com/office/drawing/2014/main" xmlns="" val="3322680200"/>
                    </a:ext>
                  </a:extLst>
                </a:gridCol>
                <a:gridCol w="3505199">
                  <a:extLst>
                    <a:ext uri="{9D8B030D-6E8A-4147-A177-3AD203B41FA5}">
                      <a16:colId xmlns:a16="http://schemas.microsoft.com/office/drawing/2014/main" xmlns="" val="481233945"/>
                    </a:ext>
                  </a:extLst>
                </a:gridCol>
              </a:tblGrid>
              <a:tr h="585025">
                <a:tc>
                  <a:txBody>
                    <a:bodyPr/>
                    <a:lstStyle/>
                    <a:p>
                      <a:r>
                        <a:rPr lang="en-US" sz="1600" dirty="0">
                          <a:solidFill>
                            <a:schemeClr val="tx1"/>
                          </a:solidFill>
                        </a:rPr>
                        <a:t>Concept</a:t>
                      </a:r>
                    </a:p>
                  </a:txBody>
                  <a:tcPr>
                    <a:noFill/>
                  </a:tcPr>
                </a:tc>
                <a:tc>
                  <a:txBody>
                    <a:bodyPr/>
                    <a:lstStyle/>
                    <a:p>
                      <a:r>
                        <a:rPr lang="en-US" sz="1600" dirty="0">
                          <a:solidFill>
                            <a:schemeClr val="tx1"/>
                          </a:solidFill>
                        </a:rPr>
                        <a:t>Effect</a:t>
                      </a:r>
                    </a:p>
                  </a:txBody>
                  <a:tcPr>
                    <a:noFill/>
                  </a:tcPr>
                </a:tc>
                <a:tc>
                  <a:txBody>
                    <a:bodyPr/>
                    <a:lstStyle/>
                    <a:p>
                      <a:r>
                        <a:rPr lang="en-US" sz="1600" dirty="0">
                          <a:solidFill>
                            <a:schemeClr val="tx1"/>
                          </a:solidFill>
                        </a:rPr>
                        <a:t>Example</a:t>
                      </a:r>
                    </a:p>
                  </a:txBody>
                  <a:tcPr>
                    <a:noFill/>
                  </a:tcPr>
                </a:tc>
                <a:extLst>
                  <a:ext uri="{0D108BD9-81ED-4DB2-BD59-A6C34878D82A}">
                    <a16:rowId xmlns:a16="http://schemas.microsoft.com/office/drawing/2014/main" xmlns="" val="624384261"/>
                  </a:ext>
                </a:extLst>
              </a:tr>
              <a:tr h="797750">
                <a:tc>
                  <a:txBody>
                    <a:bodyPr/>
                    <a:lstStyle/>
                    <a:p>
                      <a:r>
                        <a:rPr lang="en-US" sz="1600" dirty="0"/>
                        <a:t>Precedent established by court of authority</a:t>
                      </a:r>
                    </a:p>
                  </a:txBody>
                  <a:tcPr>
                    <a:noFill/>
                  </a:tcPr>
                </a:tc>
                <a:tc>
                  <a:txBody>
                    <a:bodyPr/>
                    <a:lstStyle/>
                    <a:p>
                      <a:r>
                        <a:rPr lang="en-US" sz="1600" dirty="0"/>
                        <a:t>Binding on all lower courts in that jurisdiction.</a:t>
                      </a:r>
                    </a:p>
                  </a:txBody>
                  <a:tcPr>
                    <a:noFill/>
                  </a:tcPr>
                </a:tc>
                <a:tc>
                  <a:txBody>
                    <a:bodyPr/>
                    <a:lstStyle/>
                    <a:p>
                      <a:r>
                        <a:rPr lang="en-US" sz="1600" dirty="0"/>
                        <a:t>U.S. Supreme Court decision on the First Amendment binding on all courts in the United States.</a:t>
                      </a:r>
                    </a:p>
                  </a:txBody>
                  <a:tcPr>
                    <a:noFill/>
                  </a:tcPr>
                </a:tc>
                <a:extLst>
                  <a:ext uri="{0D108BD9-81ED-4DB2-BD59-A6C34878D82A}">
                    <a16:rowId xmlns:a16="http://schemas.microsoft.com/office/drawing/2014/main" xmlns="" val="3061451113"/>
                  </a:ext>
                </a:extLst>
              </a:tr>
              <a:tr h="1276400">
                <a:tc>
                  <a:txBody>
                    <a:bodyPr/>
                    <a:lstStyle/>
                    <a:p>
                      <a:r>
                        <a:rPr lang="en-US" sz="1600" dirty="0"/>
                        <a:t>Case of first impression</a:t>
                      </a:r>
                    </a:p>
                  </a:txBody>
                  <a:tcPr>
                    <a:noFill/>
                  </a:tcPr>
                </a:tc>
                <a:tc>
                  <a:txBody>
                    <a:bodyPr/>
                    <a:lstStyle/>
                    <a:p>
                      <a:r>
                        <a:rPr lang="en-US" sz="1600" dirty="0"/>
                        <a:t>Courts look to lower courts and courts outside their jurisdiction for persuasive reasoning.</a:t>
                      </a:r>
                    </a:p>
                  </a:txBody>
                  <a:tcPr>
                    <a:noFill/>
                  </a:tcPr>
                </a:tc>
                <a:tc>
                  <a:txBody>
                    <a:bodyPr/>
                    <a:lstStyle/>
                    <a:p>
                      <a:r>
                        <a:rPr lang="en-US" sz="1600" dirty="0"/>
                        <a:t>Wyoming Supreme Court finds reasoning of Florida Supreme Court to be persuasive on an issue where no Wyoming precedent has been set.</a:t>
                      </a:r>
                    </a:p>
                  </a:txBody>
                  <a:tcPr>
                    <a:noFill/>
                  </a:tcPr>
                </a:tc>
                <a:extLst>
                  <a:ext uri="{0D108BD9-81ED-4DB2-BD59-A6C34878D82A}">
                    <a16:rowId xmlns:a16="http://schemas.microsoft.com/office/drawing/2014/main" xmlns="" val="3185526317"/>
                  </a:ext>
                </a:extLst>
              </a:tr>
              <a:tr h="585025">
                <a:tc>
                  <a:txBody>
                    <a:bodyPr/>
                    <a:lstStyle/>
                    <a:p>
                      <a:r>
                        <a:rPr lang="en-US" sz="1600" dirty="0"/>
                        <a:t>Distinguishable</a:t>
                      </a:r>
                    </a:p>
                  </a:txBody>
                  <a:tcPr>
                    <a:noFill/>
                  </a:tcPr>
                </a:tc>
                <a:tc>
                  <a:txBody>
                    <a:bodyPr/>
                    <a:lstStyle/>
                    <a:p>
                      <a:r>
                        <a:rPr lang="en-US" sz="1600" dirty="0"/>
                        <a:t>Factual or legal difference from precedent.</a:t>
                      </a:r>
                    </a:p>
                  </a:txBody>
                  <a:tcPr>
                    <a:noFill/>
                  </a:tcPr>
                </a:tc>
                <a:tc>
                  <a:txBody>
                    <a:bodyPr/>
                    <a:lstStyle/>
                    <a:p>
                      <a:r>
                        <a:rPr lang="en-US" sz="1600" dirty="0"/>
                        <a:t>Trial court deviates from precedent because of a factual difference in cases.</a:t>
                      </a:r>
                    </a:p>
                  </a:txBody>
                  <a:tcPr>
                    <a:noFill/>
                  </a:tcPr>
                </a:tc>
                <a:extLst>
                  <a:ext uri="{0D108BD9-81ED-4DB2-BD59-A6C34878D82A}">
                    <a16:rowId xmlns:a16="http://schemas.microsoft.com/office/drawing/2014/main" xmlns="" val="3973068033"/>
                  </a:ext>
                </a:extLst>
              </a:tr>
            </a:tbl>
          </a:graphicData>
        </a:graphic>
      </p:graphicFrame>
    </p:spTree>
    <p:extLst>
      <p:ext uri="{BB962C8B-B14F-4D97-AF65-F5344CB8AC3E}">
        <p14:creationId xmlns:p14="http://schemas.microsoft.com/office/powerpoint/2010/main" val="3838453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noProof="0" dirty="0"/>
              <a:t>Jurisdiction and Business Strategy</a:t>
            </a:r>
          </a:p>
        </p:txBody>
      </p:sp>
      <p:sp>
        <p:nvSpPr>
          <p:cNvPr id="3" name="Content Placeholder 2"/>
          <p:cNvSpPr>
            <a:spLocks noGrp="1"/>
          </p:cNvSpPr>
          <p:nvPr>
            <p:ph idx="1"/>
          </p:nvPr>
        </p:nvSpPr>
        <p:spPr/>
        <p:txBody>
          <a:bodyPr>
            <a:normAutofit fontScale="85000" lnSpcReduction="20000"/>
          </a:bodyPr>
          <a:lstStyle/>
          <a:p>
            <a:pPr marL="0" lvl="2" indent="0">
              <a:lnSpc>
                <a:spcPct val="100000"/>
              </a:lnSpc>
              <a:spcBef>
                <a:spcPts val="1000"/>
              </a:spcBef>
              <a:spcAft>
                <a:spcPts val="2000"/>
              </a:spcAft>
              <a:buNone/>
              <a:tabLst>
                <a:tab pos="981075" algn="l"/>
              </a:tabLst>
            </a:pPr>
            <a:r>
              <a:rPr lang="en-US" sz="3200" dirty="0"/>
              <a:t>Jurisdiction is a court’s authority to decide a particular case based on</a:t>
            </a:r>
          </a:p>
          <a:p>
            <a:pPr marL="457200" lvl="2" indent="-457200">
              <a:lnSpc>
                <a:spcPct val="100000"/>
              </a:lnSpc>
              <a:spcBef>
                <a:spcPts val="1000"/>
              </a:spcBef>
              <a:spcAft>
                <a:spcPts val="2000"/>
              </a:spcAft>
              <a:tabLst>
                <a:tab pos="981075" algn="l"/>
              </a:tabLst>
            </a:pPr>
            <a:r>
              <a:rPr lang="en-US" sz="3200" dirty="0"/>
              <a:t>Who the parties are</a:t>
            </a:r>
          </a:p>
          <a:p>
            <a:pPr marL="457200" lvl="2" indent="-457200">
              <a:lnSpc>
                <a:spcPct val="100000"/>
              </a:lnSpc>
              <a:spcBef>
                <a:spcPts val="1000"/>
              </a:spcBef>
              <a:spcAft>
                <a:spcPts val="2000"/>
              </a:spcAft>
              <a:tabLst>
                <a:tab pos="981075" algn="l"/>
              </a:tabLst>
            </a:pPr>
            <a:r>
              <a:rPr lang="en-US" sz="3200" dirty="0"/>
              <a:t>The subject matter of the dispute</a:t>
            </a:r>
          </a:p>
          <a:p>
            <a:pPr marL="0" lvl="2" indent="0">
              <a:lnSpc>
                <a:spcPct val="100000"/>
              </a:lnSpc>
              <a:spcBef>
                <a:spcPts val="1000"/>
              </a:spcBef>
              <a:spcAft>
                <a:spcPts val="2000"/>
              </a:spcAft>
              <a:buNone/>
              <a:tabLst>
                <a:tab pos="981075" algn="l"/>
              </a:tabLst>
            </a:pPr>
            <a:r>
              <a:rPr lang="en-US" sz="3200" noProof="0" dirty="0"/>
              <a:t>Venue is the location where a c</a:t>
            </a:r>
            <a:r>
              <a:rPr lang="en-US" sz="3200" dirty="0" err="1"/>
              <a:t>ase</a:t>
            </a:r>
            <a:r>
              <a:rPr lang="en-US" sz="3200" dirty="0"/>
              <a:t> is tried.</a:t>
            </a:r>
          </a:p>
          <a:p>
            <a:pPr marL="0" lvl="2" indent="0">
              <a:lnSpc>
                <a:spcPct val="100000"/>
              </a:lnSpc>
              <a:spcBef>
                <a:spcPts val="1000"/>
              </a:spcBef>
              <a:spcAft>
                <a:spcPts val="2000"/>
              </a:spcAft>
              <a:buNone/>
              <a:tabLst>
                <a:tab pos="981075" algn="l"/>
              </a:tabLst>
            </a:pPr>
            <a:r>
              <a:rPr lang="en-US" sz="3200" noProof="0" dirty="0"/>
              <a:t>Businesses need to consider what courts would have jurisdiction and where a case could be tried because the location of trial may impact costs of trial and the receptiveness of a judge and jury to a business’s arguments.</a:t>
            </a:r>
          </a:p>
        </p:txBody>
      </p:sp>
      <p:sp>
        <p:nvSpPr>
          <p:cNvPr id="5" name="Slide Number Placeholder 4"/>
          <p:cNvSpPr>
            <a:spLocks noGrp="1"/>
          </p:cNvSpPr>
          <p:nvPr>
            <p:ph type="sldNum" sz="quarter" idx="12"/>
          </p:nvPr>
        </p:nvSpPr>
        <p:spPr>
          <a:prstGeom prst="rect">
            <a:avLst/>
          </a:prstGeom>
        </p:spPr>
        <p:txBody>
          <a:bodyPr/>
          <a:lstStyle/>
          <a:p>
            <a:fld id="{188B8A88-9DFF-4215-91ED-9F3869CDCD8B}" type="slidenum">
              <a:rPr lang="en-US" smtClean="0"/>
              <a:t>13</a:t>
            </a:fld>
            <a:endParaRPr lang="en-US"/>
          </a:p>
        </p:txBody>
      </p:sp>
    </p:spTree>
    <p:extLst>
      <p:ext uri="{BB962C8B-B14F-4D97-AF65-F5344CB8AC3E}">
        <p14:creationId xmlns:p14="http://schemas.microsoft.com/office/powerpoint/2010/main" val="2580301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noProof="0" dirty="0"/>
              <a:t>Categories of Jurisdiction</a:t>
            </a:r>
          </a:p>
        </p:txBody>
      </p:sp>
      <p:sp>
        <p:nvSpPr>
          <p:cNvPr id="3" name="Content Placeholder 2"/>
          <p:cNvSpPr>
            <a:spLocks noGrp="1"/>
          </p:cNvSpPr>
          <p:nvPr>
            <p:ph idx="1"/>
          </p:nvPr>
        </p:nvSpPr>
        <p:spPr>
          <a:xfrm>
            <a:off x="926275" y="3235128"/>
            <a:ext cx="10299370" cy="1272424"/>
          </a:xfrm>
        </p:spPr>
        <p:txBody>
          <a:bodyPr>
            <a:normAutofit fontScale="55000" lnSpcReduction="20000"/>
          </a:bodyPr>
          <a:lstStyle/>
          <a:p>
            <a:pPr marL="0" lvl="1" indent="0">
              <a:buNone/>
            </a:pPr>
            <a:r>
              <a:rPr lang="en-US" sz="3200" b="1" noProof="0" dirty="0"/>
              <a:t>Personal Jurisdiction </a:t>
            </a:r>
            <a:r>
              <a:rPr lang="en-US" sz="3200" noProof="0" dirty="0"/>
              <a:t>(</a:t>
            </a:r>
            <a:r>
              <a:rPr lang="en-US" sz="3200" i="1" noProof="0" dirty="0"/>
              <a:t>In </a:t>
            </a:r>
            <a:r>
              <a:rPr lang="en-US" sz="3200" i="1" noProof="0" dirty="0" err="1"/>
              <a:t>personam</a:t>
            </a:r>
            <a:r>
              <a:rPr lang="en-US" sz="3200" noProof="0" dirty="0"/>
              <a:t>).</a:t>
            </a:r>
          </a:p>
          <a:p>
            <a:pPr marL="291600" lvl="2" indent="-291600">
              <a:lnSpc>
                <a:spcPct val="100000"/>
              </a:lnSpc>
              <a:spcBef>
                <a:spcPts val="1000"/>
              </a:spcBef>
            </a:pPr>
            <a:r>
              <a:rPr lang="en-US" sz="3200" noProof="0" dirty="0"/>
              <a:t>Court’s authority over the parties themselves.</a:t>
            </a:r>
          </a:p>
          <a:p>
            <a:pPr marL="291600" lvl="2" indent="-291600">
              <a:lnSpc>
                <a:spcPct val="100000"/>
              </a:lnSpc>
              <a:spcBef>
                <a:spcPts val="1000"/>
              </a:spcBef>
            </a:pPr>
            <a:r>
              <a:rPr lang="en-US" sz="3200" dirty="0"/>
              <a:t>Focused on whether it is fair for the court to have jurisdiction over the defendant and the analysis focuses on the conditions of the controversy and the actions of the defendant.</a:t>
            </a:r>
            <a:endParaRPr lang="en-US" sz="3200" noProof="0" dirty="0"/>
          </a:p>
        </p:txBody>
      </p:sp>
      <p:sp>
        <p:nvSpPr>
          <p:cNvPr id="4" name="Content Placeholder 3">
            <a:extLst>
              <a:ext uri="{FF2B5EF4-FFF2-40B4-BE49-F238E27FC236}">
                <a16:creationId xmlns:a16="http://schemas.microsoft.com/office/drawing/2014/main" xmlns="" id="{93F1873E-1C48-4052-911B-2317A89D49CF}"/>
              </a:ext>
            </a:extLst>
          </p:cNvPr>
          <p:cNvSpPr>
            <a:spLocks noGrp="1"/>
          </p:cNvSpPr>
          <p:nvPr>
            <p:ph idx="11"/>
          </p:nvPr>
        </p:nvSpPr>
        <p:spPr>
          <a:xfrm>
            <a:off x="832447" y="1596991"/>
            <a:ext cx="10515600" cy="1678695"/>
          </a:xfrm>
        </p:spPr>
        <p:txBody>
          <a:bodyPr>
            <a:normAutofit fontScale="85000" lnSpcReduction="20000"/>
          </a:bodyPr>
          <a:lstStyle/>
          <a:p>
            <a:pPr marL="0" lvl="1" indent="0">
              <a:buNone/>
            </a:pPr>
            <a:r>
              <a:rPr lang="en-US" sz="3200" b="1" noProof="0" dirty="0"/>
              <a:t>Subject Matter Jurisdiction</a:t>
            </a:r>
          </a:p>
          <a:p>
            <a:pPr marL="457200" lvl="1" indent="-457200"/>
            <a:r>
              <a:rPr lang="en-US" sz="3200" dirty="0"/>
              <a:t>Court’s authority over the dispute between the parties.</a:t>
            </a:r>
          </a:p>
          <a:p>
            <a:pPr marL="457200" lvl="1" indent="-457200"/>
            <a:r>
              <a:rPr lang="en-US" sz="3200" noProof="0" dirty="0"/>
              <a:t>Federal court jurisdiction arises from a federal question (e.g., some issue involving a federal statute or the U.S. Constitution) or diversity of citizenship (parties from two different states).</a:t>
            </a:r>
          </a:p>
        </p:txBody>
      </p:sp>
      <p:sp>
        <p:nvSpPr>
          <p:cNvPr id="6" name="Content Placeholder 5">
            <a:extLst>
              <a:ext uri="{FF2B5EF4-FFF2-40B4-BE49-F238E27FC236}">
                <a16:creationId xmlns:a16="http://schemas.microsoft.com/office/drawing/2014/main" xmlns="" id="{AB5DAD6A-85F0-47AB-9318-EA40BD831F66}"/>
              </a:ext>
            </a:extLst>
          </p:cNvPr>
          <p:cNvSpPr>
            <a:spLocks noGrp="1"/>
          </p:cNvSpPr>
          <p:nvPr>
            <p:ph idx="12"/>
          </p:nvPr>
        </p:nvSpPr>
        <p:spPr>
          <a:xfrm>
            <a:off x="832447" y="4913823"/>
            <a:ext cx="10515600" cy="1272424"/>
          </a:xfrm>
        </p:spPr>
        <p:txBody>
          <a:bodyPr>
            <a:normAutofit fontScale="62500" lnSpcReduction="20000"/>
          </a:bodyPr>
          <a:lstStyle/>
          <a:p>
            <a:pPr marL="0" lvl="1" indent="0">
              <a:buNone/>
            </a:pPr>
            <a:r>
              <a:rPr lang="en-US" sz="3200" b="1" noProof="0" dirty="0" err="1"/>
              <a:t>Out-of</a:t>
            </a:r>
            <a:r>
              <a:rPr lang="en-US" sz="3200" b="1" dirty="0"/>
              <a:t>-</a:t>
            </a:r>
            <a:r>
              <a:rPr lang="en-US" sz="3200" b="1" noProof="0" dirty="0"/>
              <a:t>State Defendants.</a:t>
            </a:r>
          </a:p>
          <a:p>
            <a:pPr marL="291600" lvl="2" indent="-291600">
              <a:lnSpc>
                <a:spcPct val="100000"/>
              </a:lnSpc>
              <a:spcBef>
                <a:spcPts val="1000"/>
              </a:spcBef>
            </a:pPr>
            <a:r>
              <a:rPr lang="en-US" sz="3200" noProof="0" dirty="0"/>
              <a:t>Determined by states’ “Long-Arm Statutes</a:t>
            </a:r>
            <a:r>
              <a:rPr lang="en-US" sz="3200" dirty="0"/>
              <a:t>.”  Typically, long-arm statutes provide jurisdiction where an out-of-state defendant (1) transacts business within the state’s borders, (2) commits a negligent act within those borders, or (3) owns property in the state.</a:t>
            </a:r>
            <a:endParaRPr lang="en-US" sz="3200" noProof="0" dirty="0"/>
          </a:p>
        </p:txBody>
      </p:sp>
      <p:sp>
        <p:nvSpPr>
          <p:cNvPr id="5" name="Slide Number Placeholder 4"/>
          <p:cNvSpPr>
            <a:spLocks noGrp="1"/>
          </p:cNvSpPr>
          <p:nvPr>
            <p:ph type="sldNum" sz="quarter" idx="13"/>
          </p:nvPr>
        </p:nvSpPr>
        <p:spPr>
          <a:prstGeom prst="rect">
            <a:avLst/>
          </a:prstGeom>
        </p:spPr>
        <p:txBody>
          <a:bodyPr/>
          <a:lstStyle/>
          <a:p>
            <a:fld id="{188B8A88-9DFF-4215-91ED-9F3869CDCD8B}" type="slidenum">
              <a:rPr lang="en-US" smtClean="0"/>
              <a:t>14</a:t>
            </a:fld>
            <a:endParaRPr lang="en-US"/>
          </a:p>
        </p:txBody>
      </p:sp>
    </p:spTree>
    <p:extLst>
      <p:ext uri="{BB962C8B-B14F-4D97-AF65-F5344CB8AC3E}">
        <p14:creationId xmlns:p14="http://schemas.microsoft.com/office/powerpoint/2010/main" val="3618953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noProof="0" dirty="0"/>
              <a:t>Court Tests Over Personal Jurisdiction</a:t>
            </a:r>
          </a:p>
        </p:txBody>
      </p:sp>
      <p:sp>
        <p:nvSpPr>
          <p:cNvPr id="3" name="Content Placeholder 2"/>
          <p:cNvSpPr>
            <a:spLocks noGrp="1"/>
          </p:cNvSpPr>
          <p:nvPr>
            <p:ph idx="1"/>
          </p:nvPr>
        </p:nvSpPr>
        <p:spPr/>
        <p:txBody>
          <a:bodyPr>
            <a:normAutofit fontScale="85000" lnSpcReduction="20000"/>
          </a:bodyPr>
          <a:lstStyle/>
          <a:p>
            <a:pPr marL="291600" lvl="1" indent="-291600">
              <a:lnSpc>
                <a:spcPct val="100000"/>
              </a:lnSpc>
              <a:spcBef>
                <a:spcPts val="1000"/>
              </a:spcBef>
            </a:pPr>
            <a:r>
              <a:rPr lang="en-US" sz="3200" b="1" noProof="0" dirty="0"/>
              <a:t>Minimum Contacts: (1) Does the defendant have minimum contacts with the state such as regularly shipping products? (2) Has the defendant purposefully availed himself by some affirmative act directed to that specific state?</a:t>
            </a:r>
            <a:endParaRPr lang="en-US" sz="3200" noProof="0" dirty="0"/>
          </a:p>
          <a:p>
            <a:pPr marL="291600" lvl="1" indent="-291600">
              <a:lnSpc>
                <a:spcPct val="100000"/>
              </a:lnSpc>
              <a:spcBef>
                <a:spcPts val="1000"/>
              </a:spcBef>
            </a:pPr>
            <a:r>
              <a:rPr lang="en-US" sz="3200" b="1" noProof="0" dirty="0"/>
              <a:t>Injurious Effect: Is it reasonably foreseeable that the defendant’s actions would have an injurious effect on a resident of the court’s state?</a:t>
            </a:r>
          </a:p>
          <a:p>
            <a:pPr marL="291600" lvl="1" indent="-291600">
              <a:lnSpc>
                <a:spcPct val="100000"/>
              </a:lnSpc>
              <a:spcBef>
                <a:spcPts val="1000"/>
              </a:spcBef>
            </a:pPr>
            <a:r>
              <a:rPr lang="en-US" sz="3200" b="1" noProof="0" dirty="0"/>
              <a:t>Physical Presence:  The physical presence of an office, agent, or personnel (e.g., a sales team) in a state creates jurisdiction.</a:t>
            </a:r>
          </a:p>
          <a:p>
            <a:pPr marL="291600" lvl="1" indent="-291600">
              <a:lnSpc>
                <a:spcPct val="100000"/>
              </a:lnSpc>
              <a:spcBef>
                <a:spcPts val="1000"/>
              </a:spcBef>
            </a:pPr>
            <a:r>
              <a:rPr lang="en-US" sz="3200" b="1" noProof="0" dirty="0"/>
              <a:t>Voluntary: The parties may agree to litigate in a particular court through, for example, a </a:t>
            </a:r>
            <a:r>
              <a:rPr lang="en-US" sz="3200" b="1" noProof="0" dirty="0" err="1"/>
              <a:t>foru</a:t>
            </a:r>
            <a:r>
              <a:rPr lang="en-US" sz="3200" b="1" dirty="0"/>
              <a:t>m selection clause in a contract.</a:t>
            </a:r>
            <a:endParaRPr lang="en-US" sz="3200" b="1" noProof="0" dirty="0"/>
          </a:p>
        </p:txBody>
      </p:sp>
      <p:sp>
        <p:nvSpPr>
          <p:cNvPr id="5" name="Slide Number Placeholder 4"/>
          <p:cNvSpPr>
            <a:spLocks noGrp="1"/>
          </p:cNvSpPr>
          <p:nvPr>
            <p:ph type="sldNum" sz="quarter" idx="12"/>
          </p:nvPr>
        </p:nvSpPr>
        <p:spPr>
          <a:prstGeom prst="rect">
            <a:avLst/>
          </a:prstGeom>
        </p:spPr>
        <p:txBody>
          <a:bodyPr/>
          <a:lstStyle/>
          <a:p>
            <a:fld id="{188B8A88-9DFF-4215-91ED-9F3869CDCD8B}" type="slidenum">
              <a:rPr lang="en-US" smtClean="0"/>
              <a:t>15</a:t>
            </a:fld>
            <a:endParaRPr lang="en-US"/>
          </a:p>
        </p:txBody>
      </p:sp>
    </p:spTree>
    <p:extLst>
      <p:ext uri="{BB962C8B-B14F-4D97-AF65-F5344CB8AC3E}">
        <p14:creationId xmlns:p14="http://schemas.microsoft.com/office/powerpoint/2010/main" val="26003660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1232D9-C642-4D4D-9280-786827939295}"/>
              </a:ext>
            </a:extLst>
          </p:cNvPr>
          <p:cNvSpPr>
            <a:spLocks noGrp="1"/>
          </p:cNvSpPr>
          <p:nvPr>
            <p:ph type="title"/>
          </p:nvPr>
        </p:nvSpPr>
        <p:spPr/>
        <p:txBody>
          <a:bodyPr/>
          <a:lstStyle/>
          <a:p>
            <a:r>
              <a:rPr lang="en-US" dirty="0"/>
              <a:t>Case 4.2: </a:t>
            </a:r>
            <a:r>
              <a:rPr lang="en-US" i="1" dirty="0"/>
              <a:t>Goodyear Dunlop Tires v. Brown</a:t>
            </a:r>
            <a:endParaRPr lang="en-US" dirty="0"/>
          </a:p>
        </p:txBody>
      </p:sp>
      <p:sp>
        <p:nvSpPr>
          <p:cNvPr id="3" name="Content Placeholder 2">
            <a:extLst>
              <a:ext uri="{FF2B5EF4-FFF2-40B4-BE49-F238E27FC236}">
                <a16:creationId xmlns:a16="http://schemas.microsoft.com/office/drawing/2014/main" xmlns="" id="{032E45E3-F5A8-48F9-A0DB-3B0C5565FED3}"/>
              </a:ext>
            </a:extLst>
          </p:cNvPr>
          <p:cNvSpPr>
            <a:spLocks noGrp="1"/>
          </p:cNvSpPr>
          <p:nvPr>
            <p:ph idx="1"/>
          </p:nvPr>
        </p:nvSpPr>
        <p:spPr/>
        <p:txBody>
          <a:bodyPr/>
          <a:lstStyle/>
          <a:p>
            <a:pPr marL="0" indent="0">
              <a:buNone/>
            </a:pPr>
            <a:r>
              <a:rPr lang="en-US" sz="2800" b="1" dirty="0"/>
              <a:t>HELD: </a:t>
            </a:r>
            <a:r>
              <a:rPr lang="en-US" dirty="0">
                <a:solidFill>
                  <a:srgbClr val="222222"/>
                </a:solidFill>
              </a:rPr>
              <a:t>The U.S. Supreme Court reversed the decision of the appellate court and ruled in favor of Goodyear’s foreign subsidiaries.  The Court concluded that jurisdiction was lacking because the foreign subsidiaries’ contacts with North Carolina were too limited.  A corporation is only subject to general jurisdiction of a state’s courts if the corporations contacts with the forum state are so continuous and systematic as to make the corporation “at home” in the forum state.</a:t>
            </a:r>
            <a:endParaRPr lang="en-US" dirty="0"/>
          </a:p>
        </p:txBody>
      </p:sp>
      <p:sp>
        <p:nvSpPr>
          <p:cNvPr id="4" name="Slide Number Placeholder 3">
            <a:extLst>
              <a:ext uri="{FF2B5EF4-FFF2-40B4-BE49-F238E27FC236}">
                <a16:creationId xmlns:a16="http://schemas.microsoft.com/office/drawing/2014/main" xmlns="" id="{5E55B3E6-0A07-4424-8012-94966E76B5C2}"/>
              </a:ext>
            </a:extLst>
          </p:cNvPr>
          <p:cNvSpPr>
            <a:spLocks noGrp="1"/>
          </p:cNvSpPr>
          <p:nvPr>
            <p:ph type="sldNum" sz="quarter" idx="12"/>
          </p:nvPr>
        </p:nvSpPr>
        <p:spPr/>
        <p:txBody>
          <a:bodyPr/>
          <a:lstStyle/>
          <a:p>
            <a:fld id="{188B8A88-9DFF-4215-91ED-9F3869CDCD8B}" type="slidenum">
              <a:rPr lang="en-US" smtClean="0"/>
              <a:pPr/>
              <a:t>16</a:t>
            </a:fld>
            <a:endParaRPr lang="en-US"/>
          </a:p>
        </p:txBody>
      </p:sp>
    </p:spTree>
    <p:extLst>
      <p:ext uri="{BB962C8B-B14F-4D97-AF65-F5344CB8AC3E}">
        <p14:creationId xmlns:p14="http://schemas.microsoft.com/office/powerpoint/2010/main" val="11775246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1232D9-C642-4D4D-9280-786827939295}"/>
              </a:ext>
            </a:extLst>
          </p:cNvPr>
          <p:cNvSpPr>
            <a:spLocks noGrp="1"/>
          </p:cNvSpPr>
          <p:nvPr>
            <p:ph type="title"/>
          </p:nvPr>
        </p:nvSpPr>
        <p:spPr/>
        <p:txBody>
          <a:bodyPr/>
          <a:lstStyle/>
          <a:p>
            <a:pPr algn="ctr"/>
            <a:r>
              <a:rPr lang="en-US" dirty="0"/>
              <a:t>Case 4.3: </a:t>
            </a:r>
            <a:r>
              <a:rPr lang="en-US" i="1" dirty="0"/>
              <a:t>Clemens v. McNamee</a:t>
            </a:r>
            <a:endParaRPr lang="en-US" dirty="0"/>
          </a:p>
        </p:txBody>
      </p:sp>
      <p:sp>
        <p:nvSpPr>
          <p:cNvPr id="3" name="Content Placeholder 2">
            <a:extLst>
              <a:ext uri="{FF2B5EF4-FFF2-40B4-BE49-F238E27FC236}">
                <a16:creationId xmlns:a16="http://schemas.microsoft.com/office/drawing/2014/main" xmlns="" id="{032E45E3-F5A8-48F9-A0DB-3B0C5565FED3}"/>
              </a:ext>
            </a:extLst>
          </p:cNvPr>
          <p:cNvSpPr>
            <a:spLocks noGrp="1"/>
          </p:cNvSpPr>
          <p:nvPr>
            <p:ph idx="1"/>
          </p:nvPr>
        </p:nvSpPr>
        <p:spPr/>
        <p:txBody>
          <a:bodyPr/>
          <a:lstStyle/>
          <a:p>
            <a:pPr marL="0" indent="0">
              <a:buNone/>
            </a:pPr>
            <a:r>
              <a:rPr lang="en-US" sz="2800" b="1" dirty="0"/>
              <a:t>HELD: </a:t>
            </a:r>
            <a:r>
              <a:rPr lang="en-US" sz="2800" b="0" i="0" u="none" strike="noStrike" baseline="0" dirty="0">
                <a:solidFill>
                  <a:srgbClr val="222222"/>
                </a:solidFill>
              </a:rPr>
              <a:t>The U.S. Court of Appeals for the Fifth Circuit held that a Texas court did not have jurisdiction when a Texas plaintiff sued a New York defendant for defamation based on statements made to </a:t>
            </a:r>
            <a:r>
              <a:rPr lang="en-US" sz="2800" b="0" i="1" u="none" strike="noStrike" baseline="0" dirty="0">
                <a:solidFill>
                  <a:srgbClr val="222222"/>
                </a:solidFill>
              </a:rPr>
              <a:t>Sports Illustrated</a:t>
            </a:r>
            <a:r>
              <a:rPr lang="en-US" sz="2800" b="0" i="0" u="none" strike="noStrike" baseline="0" dirty="0">
                <a:solidFill>
                  <a:srgbClr val="222222"/>
                </a:solidFill>
              </a:rPr>
              <a:t>.  The court held that to support personal jurisdiction in a defamation claim, the forum must be the “focal point” of the story.</a:t>
            </a:r>
            <a:endParaRPr lang="en-US" dirty="0"/>
          </a:p>
        </p:txBody>
      </p:sp>
      <p:sp>
        <p:nvSpPr>
          <p:cNvPr id="4" name="Slide Number Placeholder 3">
            <a:extLst>
              <a:ext uri="{FF2B5EF4-FFF2-40B4-BE49-F238E27FC236}">
                <a16:creationId xmlns:a16="http://schemas.microsoft.com/office/drawing/2014/main" xmlns="" id="{5E55B3E6-0A07-4424-8012-94966E76B5C2}"/>
              </a:ext>
            </a:extLst>
          </p:cNvPr>
          <p:cNvSpPr>
            <a:spLocks noGrp="1"/>
          </p:cNvSpPr>
          <p:nvPr>
            <p:ph type="sldNum" sz="quarter" idx="12"/>
          </p:nvPr>
        </p:nvSpPr>
        <p:spPr/>
        <p:txBody>
          <a:bodyPr/>
          <a:lstStyle/>
          <a:p>
            <a:fld id="{188B8A88-9DFF-4215-91ED-9F3869CDCD8B}" type="slidenum">
              <a:rPr lang="en-US" smtClean="0"/>
              <a:pPr/>
              <a:t>17</a:t>
            </a:fld>
            <a:endParaRPr lang="en-US"/>
          </a:p>
        </p:txBody>
      </p:sp>
    </p:spTree>
    <p:extLst>
      <p:ext uri="{BB962C8B-B14F-4D97-AF65-F5344CB8AC3E}">
        <p14:creationId xmlns:p14="http://schemas.microsoft.com/office/powerpoint/2010/main" val="41639468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1232D9-C642-4D4D-9280-786827939295}"/>
              </a:ext>
            </a:extLst>
          </p:cNvPr>
          <p:cNvSpPr>
            <a:spLocks noGrp="1"/>
          </p:cNvSpPr>
          <p:nvPr>
            <p:ph type="title"/>
          </p:nvPr>
        </p:nvSpPr>
        <p:spPr/>
        <p:txBody>
          <a:bodyPr/>
          <a:lstStyle/>
          <a:p>
            <a:pPr algn="ctr"/>
            <a:r>
              <a:rPr lang="en-US" dirty="0"/>
              <a:t>Case 4.4: </a:t>
            </a:r>
            <a:r>
              <a:rPr lang="en-US" i="1" dirty="0"/>
              <a:t>Franklin v. Facebook</a:t>
            </a:r>
            <a:endParaRPr lang="en-US" dirty="0"/>
          </a:p>
        </p:txBody>
      </p:sp>
      <p:sp>
        <p:nvSpPr>
          <p:cNvPr id="3" name="Content Placeholder 2">
            <a:extLst>
              <a:ext uri="{FF2B5EF4-FFF2-40B4-BE49-F238E27FC236}">
                <a16:creationId xmlns:a16="http://schemas.microsoft.com/office/drawing/2014/main" xmlns="" id="{032E45E3-F5A8-48F9-A0DB-3B0C5565FED3}"/>
              </a:ext>
            </a:extLst>
          </p:cNvPr>
          <p:cNvSpPr>
            <a:spLocks noGrp="1"/>
          </p:cNvSpPr>
          <p:nvPr>
            <p:ph idx="1"/>
          </p:nvPr>
        </p:nvSpPr>
        <p:spPr/>
        <p:txBody>
          <a:bodyPr/>
          <a:lstStyle/>
          <a:p>
            <a:pPr marL="0" indent="0">
              <a:buNone/>
            </a:pPr>
            <a:r>
              <a:rPr lang="en-US" sz="2800" b="1" dirty="0"/>
              <a:t>HELD: </a:t>
            </a:r>
            <a:r>
              <a:rPr lang="en-US" sz="2800" b="0" i="0" u="none" strike="noStrike" baseline="0" dirty="0">
                <a:solidFill>
                  <a:srgbClr val="222222"/>
                </a:solidFill>
              </a:rPr>
              <a:t>The </a:t>
            </a:r>
            <a:r>
              <a:rPr lang="en-US" dirty="0">
                <a:solidFill>
                  <a:srgbClr val="222222"/>
                </a:solidFill>
              </a:rPr>
              <a:t>U.S. District Court for the Northern District of Georgia granted Facebook’s motion to transfer, enforcing the forum selection clause that Franklin agreed to when he accepted Facebook’s terms of service.</a:t>
            </a:r>
            <a:endParaRPr lang="en-US" dirty="0"/>
          </a:p>
        </p:txBody>
      </p:sp>
      <p:sp>
        <p:nvSpPr>
          <p:cNvPr id="4" name="Slide Number Placeholder 3">
            <a:extLst>
              <a:ext uri="{FF2B5EF4-FFF2-40B4-BE49-F238E27FC236}">
                <a16:creationId xmlns:a16="http://schemas.microsoft.com/office/drawing/2014/main" xmlns="" id="{5E55B3E6-0A07-4424-8012-94966E76B5C2}"/>
              </a:ext>
            </a:extLst>
          </p:cNvPr>
          <p:cNvSpPr>
            <a:spLocks noGrp="1"/>
          </p:cNvSpPr>
          <p:nvPr>
            <p:ph type="sldNum" sz="quarter" idx="12"/>
          </p:nvPr>
        </p:nvSpPr>
        <p:spPr/>
        <p:txBody>
          <a:bodyPr/>
          <a:lstStyle/>
          <a:p>
            <a:fld id="{188B8A88-9DFF-4215-91ED-9F3869CDCD8B}" type="slidenum">
              <a:rPr lang="en-US" smtClean="0"/>
              <a:pPr/>
              <a:t>18</a:t>
            </a:fld>
            <a:endParaRPr lang="en-US"/>
          </a:p>
        </p:txBody>
      </p:sp>
    </p:spTree>
    <p:extLst>
      <p:ext uri="{BB962C8B-B14F-4D97-AF65-F5344CB8AC3E}">
        <p14:creationId xmlns:p14="http://schemas.microsoft.com/office/powerpoint/2010/main" val="27454611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CD5C44-57BF-41A6-B055-B708CFBA35B1}"/>
              </a:ext>
            </a:extLst>
          </p:cNvPr>
          <p:cNvSpPr>
            <a:spLocks noGrp="1"/>
          </p:cNvSpPr>
          <p:nvPr>
            <p:ph type="title"/>
          </p:nvPr>
        </p:nvSpPr>
        <p:spPr/>
        <p:txBody>
          <a:bodyPr/>
          <a:lstStyle/>
          <a:p>
            <a:pPr algn="ctr"/>
            <a:r>
              <a:rPr lang="en-US" dirty="0"/>
              <a:t>Definitions for the </a:t>
            </a:r>
            <a:r>
              <a:rPr lang="en-US" i="1" dirty="0"/>
              <a:t>Zippo</a:t>
            </a:r>
            <a:r>
              <a:rPr lang="en-US" dirty="0"/>
              <a:t> Standard</a:t>
            </a:r>
          </a:p>
        </p:txBody>
      </p:sp>
      <p:sp>
        <p:nvSpPr>
          <p:cNvPr id="3" name="Content Placeholder 2">
            <a:extLst>
              <a:ext uri="{FF2B5EF4-FFF2-40B4-BE49-F238E27FC236}">
                <a16:creationId xmlns:a16="http://schemas.microsoft.com/office/drawing/2014/main" xmlns="" id="{56971CB6-9742-4A92-B1DE-9C2591558351}"/>
              </a:ext>
            </a:extLst>
          </p:cNvPr>
          <p:cNvSpPr>
            <a:spLocks noGrp="1"/>
          </p:cNvSpPr>
          <p:nvPr>
            <p:ph idx="1"/>
          </p:nvPr>
        </p:nvSpPr>
        <p:spPr/>
        <p:txBody>
          <a:bodyPr>
            <a:normAutofit lnSpcReduction="10000"/>
          </a:bodyPr>
          <a:lstStyle/>
          <a:p>
            <a:pPr marL="0" indent="0">
              <a:buNone/>
            </a:pPr>
            <a:r>
              <a:rPr lang="en-US" sz="4000" noProof="0" dirty="0"/>
              <a:t>Courts determine how interactive is the Web site to determine jurisdiction.</a:t>
            </a:r>
            <a:endParaRPr lang="en-US" sz="4000" b="1" noProof="0" dirty="0"/>
          </a:p>
          <a:p>
            <a:pPr marL="291600" indent="-291600"/>
            <a:r>
              <a:rPr lang="en-US" sz="2800" b="1" noProof="0" dirty="0"/>
              <a:t>Passive: A website that simply provides information accessible by any </a:t>
            </a:r>
            <a:r>
              <a:rPr lang="en-US" sz="2800" b="1" dirty="0"/>
              <a:t>Internet user cannot be the sole basis for jurisdiction.</a:t>
            </a:r>
            <a:endParaRPr lang="en-US" sz="2800" b="1" noProof="0" dirty="0"/>
          </a:p>
          <a:p>
            <a:pPr marL="291600" indent="-291600"/>
            <a:r>
              <a:rPr lang="en-US" sz="2800" b="1" noProof="0" dirty="0"/>
              <a:t>Interactive: A website that provides </a:t>
            </a:r>
            <a:r>
              <a:rPr lang="en-US" sz="2800" b="1" dirty="0"/>
              <a:t>an interactive function may create personal jurisdiction based on the nature of the interaction.</a:t>
            </a:r>
            <a:endParaRPr lang="en-US" sz="2800" b="1" noProof="0" dirty="0"/>
          </a:p>
          <a:p>
            <a:pPr marL="291600" indent="-291600"/>
            <a:r>
              <a:rPr lang="en-US" sz="2800" b="1" noProof="0" dirty="0"/>
              <a:t>Integral to Business Model: A business where the use of a website is an integral part of the business model and the website is used to accomplish commercial transactions in the state of the court’s jurisdiction.</a:t>
            </a:r>
          </a:p>
          <a:p>
            <a:pPr marL="0" indent="0">
              <a:buNone/>
            </a:pPr>
            <a:endParaRPr lang="en-US" dirty="0"/>
          </a:p>
        </p:txBody>
      </p:sp>
      <p:sp>
        <p:nvSpPr>
          <p:cNvPr id="4" name="Slide Number Placeholder 3">
            <a:extLst>
              <a:ext uri="{FF2B5EF4-FFF2-40B4-BE49-F238E27FC236}">
                <a16:creationId xmlns:a16="http://schemas.microsoft.com/office/drawing/2014/main" xmlns="" id="{7EA4391D-F036-442B-B81F-FC43FEFFE49B}"/>
              </a:ext>
            </a:extLst>
          </p:cNvPr>
          <p:cNvSpPr>
            <a:spLocks noGrp="1"/>
          </p:cNvSpPr>
          <p:nvPr>
            <p:ph type="sldNum" sz="quarter" idx="12"/>
          </p:nvPr>
        </p:nvSpPr>
        <p:spPr/>
        <p:txBody>
          <a:bodyPr/>
          <a:lstStyle/>
          <a:p>
            <a:fld id="{188B8A88-9DFF-4215-91ED-9F3869CDCD8B}" type="slidenum">
              <a:rPr lang="en-US" smtClean="0"/>
              <a:pPr/>
              <a:t>19</a:t>
            </a:fld>
            <a:endParaRPr lang="en-US" dirty="0"/>
          </a:p>
        </p:txBody>
      </p:sp>
    </p:spTree>
    <p:extLst>
      <p:ext uri="{BB962C8B-B14F-4D97-AF65-F5344CB8AC3E}">
        <p14:creationId xmlns:p14="http://schemas.microsoft.com/office/powerpoint/2010/main" val="354085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86EC5D91-AE15-43F1-8759-D9BBCC6E2016}"/>
              </a:ext>
            </a:extLst>
          </p:cNvPr>
          <p:cNvSpPr>
            <a:spLocks noGrp="1"/>
          </p:cNvSpPr>
          <p:nvPr>
            <p:ph type="title"/>
          </p:nvPr>
        </p:nvSpPr>
        <p:spPr/>
        <p:txBody>
          <a:bodyPr/>
          <a:lstStyle/>
          <a:p>
            <a:pPr algn="ctr"/>
            <a:r>
              <a:rPr lang="en-US" b="1" noProof="0" dirty="0"/>
              <a:t>Chapter 4</a:t>
            </a:r>
            <a:endParaRPr lang="en-US" noProof="0" dirty="0"/>
          </a:p>
        </p:txBody>
      </p:sp>
      <p:sp>
        <p:nvSpPr>
          <p:cNvPr id="2" name="Content Placeholder 1">
            <a:extLst>
              <a:ext uri="{FF2B5EF4-FFF2-40B4-BE49-F238E27FC236}">
                <a16:creationId xmlns:a16="http://schemas.microsoft.com/office/drawing/2014/main" xmlns="" id="{E374E8C4-2BBA-4C90-86B5-8BA01A586FD5}"/>
              </a:ext>
            </a:extLst>
          </p:cNvPr>
          <p:cNvSpPr>
            <a:spLocks noGrp="1"/>
          </p:cNvSpPr>
          <p:nvPr>
            <p:ph idx="1"/>
          </p:nvPr>
        </p:nvSpPr>
        <p:spPr/>
        <p:txBody>
          <a:bodyPr anchor="ctr">
            <a:normAutofit/>
          </a:bodyPr>
          <a:lstStyle/>
          <a:p>
            <a:pPr marL="0" indent="0" algn="ctr">
              <a:buNone/>
            </a:pPr>
            <a:r>
              <a:rPr lang="en-US" sz="4400" noProof="0" dirty="0"/>
              <a:t>The American Judicial System, Jurisdiction, and Venue</a:t>
            </a:r>
          </a:p>
        </p:txBody>
      </p:sp>
      <p:sp>
        <p:nvSpPr>
          <p:cNvPr id="3" name="Slide Number Placeholder 2">
            <a:extLst>
              <a:ext uri="{FF2B5EF4-FFF2-40B4-BE49-F238E27FC236}">
                <a16:creationId xmlns:a16="http://schemas.microsoft.com/office/drawing/2014/main" xmlns="" id="{5D625F1C-F8DC-4155-8456-E21049B5B1DC}"/>
              </a:ext>
            </a:extLst>
          </p:cNvPr>
          <p:cNvSpPr>
            <a:spLocks noGrp="1"/>
          </p:cNvSpPr>
          <p:nvPr>
            <p:ph type="sldNum" sz="quarter" idx="12"/>
          </p:nvPr>
        </p:nvSpPr>
        <p:spPr/>
        <p:txBody>
          <a:bodyPr/>
          <a:lstStyle/>
          <a:p>
            <a:fld id="{188B8A88-9DFF-4215-91ED-9F3869CDCD8B}" type="slidenum">
              <a:rPr lang="en-US" smtClean="0"/>
              <a:pPr/>
              <a:t>2</a:t>
            </a:fld>
            <a:endParaRPr lang="en-US" dirty="0"/>
          </a:p>
        </p:txBody>
      </p:sp>
    </p:spTree>
    <p:extLst>
      <p:ext uri="{BB962C8B-B14F-4D97-AF65-F5344CB8AC3E}">
        <p14:creationId xmlns:p14="http://schemas.microsoft.com/office/powerpoint/2010/main" val="27140678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noProof="0" dirty="0"/>
              <a:t>Minimum Contacts and the Internet: </a:t>
            </a:r>
            <a:r>
              <a:rPr lang="en-US" b="1" i="1" noProof="0" dirty="0"/>
              <a:t>Zippo</a:t>
            </a:r>
            <a:r>
              <a:rPr lang="en-US" b="1" noProof="0" dirty="0"/>
              <a:t> Standard</a:t>
            </a:r>
          </a:p>
        </p:txBody>
      </p:sp>
      <p:sp>
        <p:nvSpPr>
          <p:cNvPr id="7" name="Content Placeholder 6">
            <a:extLst>
              <a:ext uri="{FF2B5EF4-FFF2-40B4-BE49-F238E27FC236}">
                <a16:creationId xmlns:a16="http://schemas.microsoft.com/office/drawing/2014/main" xmlns="" id="{94E8EC4E-F5EA-47FF-B459-CA70A40818AB}"/>
              </a:ext>
              <a:ext uri="{C183D7F6-B498-43B3-948B-1728B52AA6E4}">
                <adec:decorative xmlns:adec="http://schemas.microsoft.com/office/drawing/2017/decorative" xmlns="" val="1"/>
              </a:ext>
            </a:extLst>
          </p:cNvPr>
          <p:cNvSpPr>
            <a:spLocks noGrp="1"/>
          </p:cNvSpPr>
          <p:nvPr>
            <p:ph idx="12"/>
          </p:nvPr>
        </p:nvSpPr>
        <p:spPr>
          <a:xfrm>
            <a:off x="1225224" y="1919032"/>
            <a:ext cx="10515600" cy="358342"/>
          </a:xfrm>
        </p:spPr>
        <p:txBody>
          <a:bodyPr>
            <a:noAutofit/>
          </a:bodyPr>
          <a:lstStyle/>
          <a:p>
            <a:pPr marL="0" indent="0">
              <a:buNone/>
            </a:pPr>
            <a:r>
              <a:rPr lang="en-US" sz="2000" b="1" noProof="0" dirty="0"/>
              <a:t>FIGURE 4.3</a:t>
            </a:r>
            <a:r>
              <a:rPr lang="en-US" sz="2000" b="1" i="1" noProof="0" dirty="0"/>
              <a:t> Zippo </a:t>
            </a:r>
            <a:r>
              <a:rPr lang="en-US" sz="2000" b="1" noProof="0" dirty="0"/>
              <a:t>Sliding Scale Test</a:t>
            </a:r>
          </a:p>
        </p:txBody>
      </p:sp>
      <p:pic>
        <p:nvPicPr>
          <p:cNvPr id="12" name="Picture 11" descr="Diagram conveys the continuums on which a totality test is based.&#10;">
            <a:extLst>
              <a:ext uri="{FF2B5EF4-FFF2-40B4-BE49-F238E27FC236}">
                <a16:creationId xmlns:a16="http://schemas.microsoft.com/office/drawing/2014/main" xmlns="" id="{64B58A71-0314-48F3-84B9-02B794905A77}"/>
              </a:ext>
            </a:extLst>
          </p:cNvPr>
          <p:cNvPicPr>
            <a:picLocks noChangeAspect="1"/>
          </p:cNvPicPr>
          <p:nvPr/>
        </p:nvPicPr>
        <p:blipFill>
          <a:blip r:embed="rId2"/>
          <a:stretch>
            <a:fillRect/>
          </a:stretch>
        </p:blipFill>
        <p:spPr>
          <a:xfrm>
            <a:off x="1225224" y="2863980"/>
            <a:ext cx="9160030" cy="2266159"/>
          </a:xfrm>
          <a:prstGeom prst="rect">
            <a:avLst/>
          </a:prstGeom>
        </p:spPr>
      </p:pic>
      <p:sp>
        <p:nvSpPr>
          <p:cNvPr id="4" name="Content Placeholder 3">
            <a:extLst>
              <a:ext uri="{FF2B5EF4-FFF2-40B4-BE49-F238E27FC236}">
                <a16:creationId xmlns:a16="http://schemas.microsoft.com/office/drawing/2014/main" xmlns="" id="{6FCA7011-12E7-49D3-9C85-D14299640AD9}"/>
              </a:ext>
            </a:extLst>
          </p:cNvPr>
          <p:cNvSpPr>
            <a:spLocks noGrp="1"/>
          </p:cNvSpPr>
          <p:nvPr>
            <p:ph idx="11"/>
          </p:nvPr>
        </p:nvSpPr>
        <p:spPr>
          <a:xfrm>
            <a:off x="832447" y="5905500"/>
            <a:ext cx="10515600" cy="372208"/>
          </a:xfrm>
        </p:spPr>
        <p:txBody>
          <a:bodyPr>
            <a:normAutofit/>
          </a:bodyPr>
          <a:lstStyle/>
          <a:p>
            <a:pPr marL="0" indent="0">
              <a:buNone/>
            </a:pPr>
            <a:r>
              <a:rPr lang="en-US" sz="1600" noProof="0" dirty="0"/>
              <a:t>Figure 4.3 is an illustration of the </a:t>
            </a:r>
            <a:r>
              <a:rPr lang="en-US" sz="1600" i="1" noProof="0" dirty="0"/>
              <a:t>Zippo</a:t>
            </a:r>
            <a:r>
              <a:rPr lang="en-US" sz="1600" noProof="0" dirty="0"/>
              <a:t> sliding scale used by many courts to analyze minimum contacts via the Internet.</a:t>
            </a:r>
          </a:p>
        </p:txBody>
      </p:sp>
      <p:sp>
        <p:nvSpPr>
          <p:cNvPr id="6" name="Content Placeholder 5">
            <a:extLst>
              <a:ext uri="{FF2B5EF4-FFF2-40B4-BE49-F238E27FC236}">
                <a16:creationId xmlns:a16="http://schemas.microsoft.com/office/drawing/2014/main" xmlns="" id="{BB22B39E-0583-4B60-BA82-6C6D2E6BB7D6}"/>
              </a:ext>
            </a:extLst>
          </p:cNvPr>
          <p:cNvSpPr>
            <a:spLocks noGrp="1"/>
          </p:cNvSpPr>
          <p:nvPr>
            <p:ph sz="quarter" idx="14"/>
          </p:nvPr>
        </p:nvSpPr>
        <p:spPr/>
        <p:txBody>
          <a:bodyPr>
            <a:noAutofit/>
          </a:bodyPr>
          <a:lstStyle/>
          <a:p>
            <a:pPr marL="0" indent="0">
              <a:buNone/>
            </a:pPr>
            <a:r>
              <a:rPr lang="en-US" sz="1200" noProof="0" dirty="0">
                <a:hlinkClick r:id="rId3" action="ppaction://hlinksldjump"/>
              </a:rPr>
              <a:t>Access the text alternative for slide images.</a:t>
            </a:r>
            <a:endParaRPr lang="en-US" sz="1200" noProof="0" dirty="0"/>
          </a:p>
        </p:txBody>
      </p:sp>
      <p:sp>
        <p:nvSpPr>
          <p:cNvPr id="5" name="Slide Number Placeholder 4"/>
          <p:cNvSpPr>
            <a:spLocks noGrp="1"/>
          </p:cNvSpPr>
          <p:nvPr>
            <p:ph type="sldNum" sz="quarter" idx="13"/>
          </p:nvPr>
        </p:nvSpPr>
        <p:spPr>
          <a:prstGeom prst="rect">
            <a:avLst/>
          </a:prstGeom>
        </p:spPr>
        <p:txBody>
          <a:bodyPr/>
          <a:lstStyle/>
          <a:p>
            <a:fld id="{188B8A88-9DFF-4215-91ED-9F3869CDCD8B}" type="slidenum">
              <a:rPr lang="en-US" smtClean="0"/>
              <a:t>20</a:t>
            </a:fld>
            <a:endParaRPr lang="en-US"/>
          </a:p>
        </p:txBody>
      </p:sp>
    </p:spTree>
    <p:extLst>
      <p:ext uri="{BB962C8B-B14F-4D97-AF65-F5344CB8AC3E}">
        <p14:creationId xmlns:p14="http://schemas.microsoft.com/office/powerpoint/2010/main" val="1697316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1232D9-C642-4D4D-9280-786827939295}"/>
              </a:ext>
            </a:extLst>
          </p:cNvPr>
          <p:cNvSpPr>
            <a:spLocks noGrp="1"/>
          </p:cNvSpPr>
          <p:nvPr>
            <p:ph type="title"/>
          </p:nvPr>
        </p:nvSpPr>
        <p:spPr/>
        <p:txBody>
          <a:bodyPr/>
          <a:lstStyle/>
          <a:p>
            <a:r>
              <a:rPr lang="en-US" dirty="0"/>
              <a:t>Case 4.5: </a:t>
            </a:r>
            <a:r>
              <a:rPr lang="en-US" i="1" dirty="0" err="1"/>
              <a:t>Shisler</a:t>
            </a:r>
            <a:r>
              <a:rPr lang="en-US" i="1" dirty="0"/>
              <a:t> v. </a:t>
            </a:r>
            <a:r>
              <a:rPr lang="en-US" i="1" dirty="0" err="1"/>
              <a:t>Sanfer</a:t>
            </a:r>
            <a:r>
              <a:rPr lang="en-US" i="1" dirty="0"/>
              <a:t> Sports Cars, Inc.</a:t>
            </a:r>
            <a:endParaRPr lang="en-US" dirty="0"/>
          </a:p>
        </p:txBody>
      </p:sp>
      <p:sp>
        <p:nvSpPr>
          <p:cNvPr id="3" name="Content Placeholder 2">
            <a:extLst>
              <a:ext uri="{FF2B5EF4-FFF2-40B4-BE49-F238E27FC236}">
                <a16:creationId xmlns:a16="http://schemas.microsoft.com/office/drawing/2014/main" xmlns="" id="{032E45E3-F5A8-48F9-A0DB-3B0C5565FED3}"/>
              </a:ext>
            </a:extLst>
          </p:cNvPr>
          <p:cNvSpPr>
            <a:spLocks noGrp="1"/>
          </p:cNvSpPr>
          <p:nvPr>
            <p:ph idx="1"/>
          </p:nvPr>
        </p:nvSpPr>
        <p:spPr/>
        <p:txBody>
          <a:bodyPr/>
          <a:lstStyle/>
          <a:p>
            <a:pPr marL="0" indent="0">
              <a:buNone/>
            </a:pPr>
            <a:r>
              <a:rPr lang="en-US" sz="2800" b="1" dirty="0"/>
              <a:t>HELD: </a:t>
            </a:r>
            <a:r>
              <a:rPr lang="en-US" sz="2800" b="0" i="0" u="none" strike="noStrike" baseline="0" dirty="0">
                <a:solidFill>
                  <a:srgbClr val="222222"/>
                </a:solidFill>
              </a:rPr>
              <a:t>The California Court of Appeals ruled that a California court did not have personal jurisdiction over a car dealership when the car dealership did not purposefully direct </a:t>
            </a:r>
            <a:r>
              <a:rPr lang="en-US" dirty="0">
                <a:solidFill>
                  <a:srgbClr val="222222"/>
                </a:solidFill>
              </a:rPr>
              <a:t>any acts toward California.  The car dealership had a website accessible anywhere but it had never owned or leased property in California, had never advertised directly to residents of California, and had never intentionally focused on selling cars specifically to residents </a:t>
            </a:r>
            <a:r>
              <a:rPr lang="en-US">
                <a:solidFill>
                  <a:srgbClr val="222222"/>
                </a:solidFill>
              </a:rPr>
              <a:t>of California.</a:t>
            </a:r>
            <a:endParaRPr lang="en-US" sz="2800" b="1" dirty="0"/>
          </a:p>
          <a:p>
            <a:endParaRPr lang="en-US" dirty="0"/>
          </a:p>
        </p:txBody>
      </p:sp>
      <p:sp>
        <p:nvSpPr>
          <p:cNvPr id="4" name="Slide Number Placeholder 3">
            <a:extLst>
              <a:ext uri="{FF2B5EF4-FFF2-40B4-BE49-F238E27FC236}">
                <a16:creationId xmlns:a16="http://schemas.microsoft.com/office/drawing/2014/main" xmlns="" id="{5E55B3E6-0A07-4424-8012-94966E76B5C2}"/>
              </a:ext>
            </a:extLst>
          </p:cNvPr>
          <p:cNvSpPr>
            <a:spLocks noGrp="1"/>
          </p:cNvSpPr>
          <p:nvPr>
            <p:ph type="sldNum" sz="quarter" idx="12"/>
          </p:nvPr>
        </p:nvSpPr>
        <p:spPr/>
        <p:txBody>
          <a:bodyPr/>
          <a:lstStyle/>
          <a:p>
            <a:fld id="{188B8A88-9DFF-4215-91ED-9F3869CDCD8B}" type="slidenum">
              <a:rPr lang="en-US" smtClean="0"/>
              <a:pPr/>
              <a:t>21</a:t>
            </a:fld>
            <a:endParaRPr lang="en-US"/>
          </a:p>
        </p:txBody>
      </p:sp>
    </p:spTree>
    <p:extLst>
      <p:ext uri="{BB962C8B-B14F-4D97-AF65-F5344CB8AC3E}">
        <p14:creationId xmlns:p14="http://schemas.microsoft.com/office/powerpoint/2010/main" val="3206653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noProof="0" dirty="0"/>
              <a:t>VENUE</a:t>
            </a:r>
          </a:p>
        </p:txBody>
      </p:sp>
      <p:sp>
        <p:nvSpPr>
          <p:cNvPr id="3" name="Content Placeholder 2"/>
          <p:cNvSpPr>
            <a:spLocks noGrp="1"/>
          </p:cNvSpPr>
          <p:nvPr>
            <p:ph idx="1"/>
          </p:nvPr>
        </p:nvSpPr>
        <p:spPr/>
        <p:txBody>
          <a:bodyPr>
            <a:normAutofit/>
          </a:bodyPr>
          <a:lstStyle/>
          <a:p>
            <a:pPr marL="291600" indent="-291600">
              <a:lnSpc>
                <a:spcPct val="100000"/>
              </a:lnSpc>
            </a:pPr>
            <a:r>
              <a:rPr lang="en-US" sz="3200" b="1" noProof="0" dirty="0"/>
              <a:t>Venue</a:t>
            </a:r>
            <a:r>
              <a:rPr lang="en-US" sz="3200" noProof="0" dirty="0"/>
              <a:t> is the legal concept that defines the most appropriate location for the trial.</a:t>
            </a:r>
          </a:p>
          <a:p>
            <a:pPr marL="291600" indent="-291600">
              <a:lnSpc>
                <a:spcPct val="100000"/>
              </a:lnSpc>
            </a:pPr>
            <a:r>
              <a:rPr lang="en-US" sz="3200" noProof="0" dirty="0"/>
              <a:t>Attorneys attempt to move trials to venue’s they believe are more favorable to their client and not favorable to the other party in lawsuits.</a:t>
            </a:r>
          </a:p>
        </p:txBody>
      </p:sp>
      <p:sp>
        <p:nvSpPr>
          <p:cNvPr id="5" name="Slide Number Placeholder 4"/>
          <p:cNvSpPr>
            <a:spLocks noGrp="1"/>
          </p:cNvSpPr>
          <p:nvPr>
            <p:ph type="sldNum" sz="quarter" idx="12"/>
          </p:nvPr>
        </p:nvSpPr>
        <p:spPr>
          <a:prstGeom prst="rect">
            <a:avLst/>
          </a:prstGeom>
        </p:spPr>
        <p:txBody>
          <a:bodyPr/>
          <a:lstStyle/>
          <a:p>
            <a:fld id="{188B8A88-9DFF-4215-91ED-9F3869CDCD8B}" type="slidenum">
              <a:rPr lang="en-US" smtClean="0"/>
              <a:t>22</a:t>
            </a:fld>
            <a:endParaRPr lang="en-US"/>
          </a:p>
        </p:txBody>
      </p:sp>
    </p:spTree>
    <p:extLst>
      <p:ext uri="{BB962C8B-B14F-4D97-AF65-F5344CB8AC3E}">
        <p14:creationId xmlns:p14="http://schemas.microsoft.com/office/powerpoint/2010/main" val="2079570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DD4FE0-CF0C-4B92-9548-5CA8A6F588B5}"/>
              </a:ext>
            </a:extLst>
          </p:cNvPr>
          <p:cNvSpPr>
            <a:spLocks noGrp="1"/>
          </p:cNvSpPr>
          <p:nvPr>
            <p:ph type="title"/>
          </p:nvPr>
        </p:nvSpPr>
        <p:spPr/>
        <p:txBody>
          <a:bodyPr/>
          <a:lstStyle/>
          <a:p>
            <a:pPr algn="ctr"/>
            <a:r>
              <a:rPr lang="en-US" dirty="0"/>
              <a:t>Thinking Strategically: Jurisdiction and Venue</a:t>
            </a:r>
          </a:p>
        </p:txBody>
      </p:sp>
      <p:sp>
        <p:nvSpPr>
          <p:cNvPr id="3" name="Content Placeholder 2">
            <a:extLst>
              <a:ext uri="{FF2B5EF4-FFF2-40B4-BE49-F238E27FC236}">
                <a16:creationId xmlns:a16="http://schemas.microsoft.com/office/drawing/2014/main" xmlns="" id="{DD41A35F-1ECE-4B72-8C18-58662207B5CD}"/>
              </a:ext>
            </a:extLst>
          </p:cNvPr>
          <p:cNvSpPr>
            <a:spLocks noGrp="1"/>
          </p:cNvSpPr>
          <p:nvPr>
            <p:ph idx="1"/>
          </p:nvPr>
        </p:nvSpPr>
        <p:spPr/>
        <p:txBody>
          <a:bodyPr/>
          <a:lstStyle/>
          <a:p>
            <a:r>
              <a:rPr lang="en-US" dirty="0"/>
              <a:t>Large business risk is threat of litigation.  </a:t>
            </a:r>
          </a:p>
          <a:p>
            <a:r>
              <a:rPr lang="en-US" dirty="0"/>
              <a:t>This risk is increased if the litigation is in a state far from the headquarters of a business because the judge and jury may be friendlier to a local party.</a:t>
            </a:r>
          </a:p>
          <a:p>
            <a:r>
              <a:rPr lang="en-US" dirty="0"/>
              <a:t>The best way to mitigate this risk is to place forum selection clauses in contracts with customers, suppliers, and other business partners.  The forum selection clause will ensure that a trial will be held in a narrower set of courts that might be more favorably disposed to </a:t>
            </a:r>
            <a:r>
              <a:rPr lang="en-US"/>
              <a:t>a business.</a:t>
            </a:r>
            <a:endParaRPr lang="en-US" dirty="0"/>
          </a:p>
        </p:txBody>
      </p:sp>
      <p:sp>
        <p:nvSpPr>
          <p:cNvPr id="4" name="Slide Number Placeholder 3">
            <a:extLst>
              <a:ext uri="{FF2B5EF4-FFF2-40B4-BE49-F238E27FC236}">
                <a16:creationId xmlns:a16="http://schemas.microsoft.com/office/drawing/2014/main" xmlns="" id="{74B9E62C-B70E-41B5-A5BA-D01D819A829F}"/>
              </a:ext>
            </a:extLst>
          </p:cNvPr>
          <p:cNvSpPr>
            <a:spLocks noGrp="1"/>
          </p:cNvSpPr>
          <p:nvPr>
            <p:ph type="sldNum" sz="quarter" idx="12"/>
          </p:nvPr>
        </p:nvSpPr>
        <p:spPr/>
        <p:txBody>
          <a:bodyPr/>
          <a:lstStyle/>
          <a:p>
            <a:fld id="{188B8A88-9DFF-4215-91ED-9F3869CDCD8B}" type="slidenum">
              <a:rPr lang="en-US" smtClean="0"/>
              <a:pPr/>
              <a:t>23</a:t>
            </a:fld>
            <a:endParaRPr lang="en-US" dirty="0"/>
          </a:p>
        </p:txBody>
      </p:sp>
    </p:spTree>
    <p:extLst>
      <p:ext uri="{BB962C8B-B14F-4D97-AF65-F5344CB8AC3E}">
        <p14:creationId xmlns:p14="http://schemas.microsoft.com/office/powerpoint/2010/main" val="10136885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42FEF6-3DEC-44E3-A8EC-1F73CA0DA0E9}"/>
              </a:ext>
            </a:extLst>
          </p:cNvPr>
          <p:cNvSpPr>
            <a:spLocks noGrp="1"/>
          </p:cNvSpPr>
          <p:nvPr>
            <p:ph type="title"/>
          </p:nvPr>
        </p:nvSpPr>
        <p:spPr>
          <a:xfrm>
            <a:off x="838200" y="2505960"/>
            <a:ext cx="10515600" cy="1347604"/>
          </a:xfrm>
        </p:spPr>
        <p:txBody>
          <a:bodyPr>
            <a:normAutofit/>
          </a:bodyPr>
          <a:lstStyle/>
          <a:p>
            <a:r>
              <a:rPr lang="en-IN" sz="4000" dirty="0"/>
              <a:t>Accessibility Content: Text Alternatives for Images</a:t>
            </a:r>
            <a:endParaRPr lang="en-US" sz="3200" noProof="0" dirty="0"/>
          </a:p>
        </p:txBody>
      </p:sp>
      <p:sp>
        <p:nvSpPr>
          <p:cNvPr id="4" name="Slide Number Placeholder 3">
            <a:extLst>
              <a:ext uri="{FF2B5EF4-FFF2-40B4-BE49-F238E27FC236}">
                <a16:creationId xmlns:a16="http://schemas.microsoft.com/office/drawing/2014/main" xmlns="" id="{9E126E0F-D223-458B-9FF5-DFC3134E030A}"/>
              </a:ext>
            </a:extLst>
          </p:cNvPr>
          <p:cNvSpPr>
            <a:spLocks noGrp="1"/>
          </p:cNvSpPr>
          <p:nvPr>
            <p:ph type="sldNum" sz="quarter" idx="12"/>
          </p:nvPr>
        </p:nvSpPr>
        <p:spPr/>
        <p:txBody>
          <a:bodyPr/>
          <a:lstStyle/>
          <a:p>
            <a:fld id="{188B8A88-9DFF-4215-91ED-9F3869CDCD8B}" type="slidenum">
              <a:rPr lang="en-US" smtClean="0"/>
              <a:pPr/>
              <a:t>24</a:t>
            </a:fld>
            <a:endParaRPr lang="en-US" dirty="0"/>
          </a:p>
        </p:txBody>
      </p:sp>
    </p:spTree>
    <p:extLst>
      <p:ext uri="{BB962C8B-B14F-4D97-AF65-F5344CB8AC3E}">
        <p14:creationId xmlns:p14="http://schemas.microsoft.com/office/powerpoint/2010/main" val="37918736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F2DDC5CD-67F5-4229-BD04-1B1590BC6F5C}"/>
              </a:ext>
            </a:extLst>
          </p:cNvPr>
          <p:cNvSpPr>
            <a:spLocks noGrp="1"/>
          </p:cNvSpPr>
          <p:nvPr>
            <p:ph type="title"/>
          </p:nvPr>
        </p:nvSpPr>
        <p:spPr/>
        <p:txBody>
          <a:bodyPr/>
          <a:lstStyle/>
          <a:p>
            <a:pPr algn="ctr"/>
            <a:r>
              <a:rPr lang="en-US" noProof="0" dirty="0"/>
              <a:t>U.S. Circuit Courts of Appeals – Text Alternative</a:t>
            </a:r>
          </a:p>
        </p:txBody>
      </p:sp>
      <p:sp>
        <p:nvSpPr>
          <p:cNvPr id="5" name="Content Placeholder 4">
            <a:extLst>
              <a:ext uri="{FF2B5EF4-FFF2-40B4-BE49-F238E27FC236}">
                <a16:creationId xmlns:a16="http://schemas.microsoft.com/office/drawing/2014/main" xmlns="" id="{1F669480-C6BD-49B6-9CA3-C5F51D507ACA}"/>
              </a:ext>
            </a:extLst>
          </p:cNvPr>
          <p:cNvSpPr>
            <a:spLocks noGrp="1"/>
          </p:cNvSpPr>
          <p:nvPr>
            <p:ph idx="1"/>
          </p:nvPr>
        </p:nvSpPr>
        <p:spPr>
          <a:xfrm>
            <a:off x="4711457" y="1825625"/>
            <a:ext cx="2769086" cy="252413"/>
          </a:xfrm>
        </p:spPr>
        <p:txBody>
          <a:bodyPr>
            <a:normAutofit lnSpcReduction="10000"/>
          </a:bodyPr>
          <a:lstStyle/>
          <a:p>
            <a:pPr marL="0" indent="0" algn="ctr">
              <a:buNone/>
            </a:pPr>
            <a:r>
              <a:rPr lang="en-US" sz="1200" noProof="0" dirty="0">
                <a:hlinkClick r:id="rId2" action="ppaction://hlinksldjump"/>
              </a:rPr>
              <a:t>Return to parent-slide containing images.</a:t>
            </a:r>
            <a:endParaRPr lang="en-US" sz="1200" noProof="0" dirty="0"/>
          </a:p>
        </p:txBody>
      </p:sp>
      <p:sp>
        <p:nvSpPr>
          <p:cNvPr id="6" name="Content Placeholder 5">
            <a:extLst>
              <a:ext uri="{FF2B5EF4-FFF2-40B4-BE49-F238E27FC236}">
                <a16:creationId xmlns:a16="http://schemas.microsoft.com/office/drawing/2014/main" xmlns="" id="{2F226FD1-9F85-4C18-AD44-BF0D054FD6B5}"/>
              </a:ext>
            </a:extLst>
          </p:cNvPr>
          <p:cNvSpPr>
            <a:spLocks noGrp="1"/>
          </p:cNvSpPr>
          <p:nvPr>
            <p:ph idx="11"/>
          </p:nvPr>
        </p:nvSpPr>
        <p:spPr>
          <a:xfrm>
            <a:off x="832447" y="2182098"/>
            <a:ext cx="10515600" cy="4015502"/>
          </a:xfrm>
        </p:spPr>
        <p:txBody>
          <a:bodyPr>
            <a:noAutofit/>
          </a:bodyPr>
          <a:lstStyle/>
          <a:p>
            <a:pPr marL="291600" indent="-291600">
              <a:lnSpc>
                <a:spcPct val="100000"/>
              </a:lnSpc>
              <a:spcBef>
                <a:spcPts val="0"/>
              </a:spcBef>
            </a:pPr>
            <a:r>
              <a:rPr lang="en-US" sz="2000" noProof="0" dirty="0"/>
              <a:t>First Circuit: Maine, Massachusetts, New Hampshire, Puerto Rico, Rhode Island</a:t>
            </a:r>
            <a:r>
              <a:rPr lang="en-US" sz="2000" dirty="0"/>
              <a:t>.</a:t>
            </a:r>
          </a:p>
          <a:p>
            <a:pPr marL="291600" indent="-291600">
              <a:lnSpc>
                <a:spcPct val="100000"/>
              </a:lnSpc>
              <a:spcBef>
                <a:spcPts val="0"/>
              </a:spcBef>
            </a:pPr>
            <a:r>
              <a:rPr lang="en-US" sz="2000" noProof="0" dirty="0"/>
              <a:t>Second Circuit: Connecticut, New York, Vermont</a:t>
            </a:r>
            <a:r>
              <a:rPr lang="en-US" sz="2000" dirty="0"/>
              <a:t>.</a:t>
            </a:r>
          </a:p>
          <a:p>
            <a:pPr marL="291600" indent="-291600">
              <a:lnSpc>
                <a:spcPct val="100000"/>
              </a:lnSpc>
              <a:spcBef>
                <a:spcPts val="0"/>
              </a:spcBef>
            </a:pPr>
            <a:r>
              <a:rPr lang="en-US" sz="2000" noProof="0" dirty="0"/>
              <a:t>Third Circuit: Delaware, New Jersey, Pennsylvania, The Virgin Islands</a:t>
            </a:r>
            <a:r>
              <a:rPr lang="en-US" sz="2000" dirty="0"/>
              <a:t>.</a:t>
            </a:r>
          </a:p>
          <a:p>
            <a:pPr marL="291600" indent="-291600">
              <a:lnSpc>
                <a:spcPct val="100000"/>
              </a:lnSpc>
              <a:spcBef>
                <a:spcPts val="0"/>
              </a:spcBef>
            </a:pPr>
            <a:r>
              <a:rPr lang="en-US" sz="2000" noProof="0" dirty="0"/>
              <a:t>Fourth Circuit: Maryland, North Carolina, South Carolina, Virginia, West Virginia</a:t>
            </a:r>
            <a:r>
              <a:rPr lang="en-US" sz="2000" dirty="0"/>
              <a:t>.</a:t>
            </a:r>
          </a:p>
          <a:p>
            <a:pPr marL="291600" indent="-291600">
              <a:lnSpc>
                <a:spcPct val="100000"/>
              </a:lnSpc>
              <a:spcBef>
                <a:spcPts val="0"/>
              </a:spcBef>
            </a:pPr>
            <a:r>
              <a:rPr lang="en-US" sz="2000" noProof="0" dirty="0"/>
              <a:t>Fifth Circuit: Louisiana, Mississippi, Texas</a:t>
            </a:r>
            <a:r>
              <a:rPr lang="en-US" sz="2000" dirty="0"/>
              <a:t>.</a:t>
            </a:r>
          </a:p>
          <a:p>
            <a:pPr marL="291600" indent="-291600">
              <a:lnSpc>
                <a:spcPct val="100000"/>
              </a:lnSpc>
              <a:spcBef>
                <a:spcPts val="0"/>
              </a:spcBef>
            </a:pPr>
            <a:r>
              <a:rPr lang="en-US" sz="2000" noProof="0" dirty="0"/>
              <a:t>Sixth Circuit: Kentucky, Michigan, Ohio, Tennessee.</a:t>
            </a:r>
          </a:p>
          <a:p>
            <a:pPr marL="291600" indent="-291600">
              <a:lnSpc>
                <a:spcPct val="100000"/>
              </a:lnSpc>
              <a:spcBef>
                <a:spcPts val="0"/>
              </a:spcBef>
            </a:pPr>
            <a:r>
              <a:rPr lang="en-US" sz="2000" noProof="0" dirty="0"/>
              <a:t>Seventh Circuit: Illinois, Indiana, Wisconsin</a:t>
            </a:r>
            <a:r>
              <a:rPr lang="en-US" sz="2000" dirty="0"/>
              <a:t>.</a:t>
            </a:r>
          </a:p>
          <a:p>
            <a:pPr marL="291600" indent="-291600">
              <a:lnSpc>
                <a:spcPct val="100000"/>
              </a:lnSpc>
              <a:spcBef>
                <a:spcPts val="0"/>
              </a:spcBef>
            </a:pPr>
            <a:r>
              <a:rPr lang="en-US" sz="2000" noProof="0" dirty="0"/>
              <a:t>Eighth Circuit: Arkansas, Iowa, Minnesota, Missouri, Nebraska, North Dakota, South Dakota</a:t>
            </a:r>
            <a:r>
              <a:rPr lang="en-US" sz="2000" dirty="0"/>
              <a:t>.</a:t>
            </a:r>
          </a:p>
          <a:p>
            <a:pPr marL="291600" indent="-291600">
              <a:lnSpc>
                <a:spcPct val="100000"/>
              </a:lnSpc>
              <a:spcBef>
                <a:spcPts val="0"/>
              </a:spcBef>
            </a:pPr>
            <a:r>
              <a:rPr lang="en-US" sz="2000" noProof="0" dirty="0"/>
              <a:t>Ninth Circuit: Alaska, Arizona, California, Guam, Hawaii, Idaho, Montana, Nevada, The Northern Mariana Islands, Oregon, Washington</a:t>
            </a:r>
            <a:r>
              <a:rPr lang="en-US" sz="2000" dirty="0"/>
              <a:t>.</a:t>
            </a:r>
          </a:p>
          <a:p>
            <a:pPr marL="291600" indent="-291600">
              <a:lnSpc>
                <a:spcPct val="100000"/>
              </a:lnSpc>
              <a:spcBef>
                <a:spcPts val="0"/>
              </a:spcBef>
            </a:pPr>
            <a:r>
              <a:rPr lang="en-US" sz="2000" noProof="0" dirty="0"/>
              <a:t>Tenth Circuit: Colorado, Kansas, New Mexico, Oklahoma, Utah, Wyoming.</a:t>
            </a:r>
          </a:p>
          <a:p>
            <a:pPr marL="291600" indent="-291600">
              <a:lnSpc>
                <a:spcPct val="100000"/>
              </a:lnSpc>
              <a:spcBef>
                <a:spcPts val="0"/>
              </a:spcBef>
            </a:pPr>
            <a:r>
              <a:rPr lang="en-US" sz="2000" noProof="0" dirty="0"/>
              <a:t>Eleventh Circuit: Alabama, Florida, Georgia.</a:t>
            </a:r>
          </a:p>
          <a:p>
            <a:pPr marL="291600" indent="-291600">
              <a:lnSpc>
                <a:spcPct val="100000"/>
              </a:lnSpc>
              <a:spcBef>
                <a:spcPts val="0"/>
              </a:spcBef>
            </a:pPr>
            <a:r>
              <a:rPr lang="en-US" sz="2000" noProof="0" dirty="0"/>
              <a:t>District of Columbia Circuit.</a:t>
            </a:r>
          </a:p>
        </p:txBody>
      </p:sp>
      <p:sp>
        <p:nvSpPr>
          <p:cNvPr id="7" name="Content Placeholder 6">
            <a:extLst>
              <a:ext uri="{FF2B5EF4-FFF2-40B4-BE49-F238E27FC236}">
                <a16:creationId xmlns:a16="http://schemas.microsoft.com/office/drawing/2014/main" xmlns="" id="{41C0BD27-5171-4E1B-A07C-94ADEF8181BD}"/>
              </a:ext>
            </a:extLst>
          </p:cNvPr>
          <p:cNvSpPr>
            <a:spLocks noGrp="1"/>
          </p:cNvSpPr>
          <p:nvPr>
            <p:ph idx="12"/>
          </p:nvPr>
        </p:nvSpPr>
        <p:spPr>
          <a:xfrm>
            <a:off x="4705704" y="6261100"/>
            <a:ext cx="2769086" cy="252413"/>
          </a:xfrm>
        </p:spPr>
        <p:txBody>
          <a:bodyPr>
            <a:noAutofit/>
          </a:bodyPr>
          <a:lstStyle/>
          <a:p>
            <a:pPr marL="0" indent="0" algn="ctr">
              <a:buNone/>
            </a:pPr>
            <a:r>
              <a:rPr lang="en-US" sz="1200" noProof="0" dirty="0">
                <a:hlinkClick r:id="rId2" action="ppaction://hlinksldjump"/>
              </a:rPr>
              <a:t>Return to parent-slide containing images.</a:t>
            </a:r>
            <a:endParaRPr lang="en-US" sz="1200" noProof="0" dirty="0"/>
          </a:p>
        </p:txBody>
      </p:sp>
      <p:sp>
        <p:nvSpPr>
          <p:cNvPr id="4" name="Slide Number Placeholder 3">
            <a:extLst>
              <a:ext uri="{FF2B5EF4-FFF2-40B4-BE49-F238E27FC236}">
                <a16:creationId xmlns:a16="http://schemas.microsoft.com/office/drawing/2014/main" xmlns="" id="{9E126E0F-D223-458B-9FF5-DFC3134E030A}"/>
              </a:ext>
            </a:extLst>
          </p:cNvPr>
          <p:cNvSpPr>
            <a:spLocks noGrp="1"/>
          </p:cNvSpPr>
          <p:nvPr>
            <p:ph type="sldNum" sz="quarter" idx="13"/>
          </p:nvPr>
        </p:nvSpPr>
        <p:spPr/>
        <p:txBody>
          <a:bodyPr/>
          <a:lstStyle/>
          <a:p>
            <a:fld id="{188B8A88-9DFF-4215-91ED-9F3869CDCD8B}" type="slidenum">
              <a:rPr lang="en-US" smtClean="0"/>
              <a:pPr/>
              <a:t>25</a:t>
            </a:fld>
            <a:endParaRPr lang="en-US" dirty="0"/>
          </a:p>
        </p:txBody>
      </p:sp>
    </p:spTree>
    <p:extLst>
      <p:ext uri="{BB962C8B-B14F-4D97-AF65-F5344CB8AC3E}">
        <p14:creationId xmlns:p14="http://schemas.microsoft.com/office/powerpoint/2010/main" val="15007417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3FDE18-3691-4B5D-AC49-B6EAF6069015}"/>
              </a:ext>
            </a:extLst>
          </p:cNvPr>
          <p:cNvSpPr>
            <a:spLocks noGrp="1"/>
          </p:cNvSpPr>
          <p:nvPr>
            <p:ph type="title"/>
          </p:nvPr>
        </p:nvSpPr>
        <p:spPr/>
        <p:txBody>
          <a:bodyPr/>
          <a:lstStyle/>
          <a:p>
            <a:pPr algn="ctr"/>
            <a:r>
              <a:rPr lang="en-US" dirty="0"/>
              <a:t>Supreme Court—Text Alternative</a:t>
            </a:r>
          </a:p>
        </p:txBody>
      </p:sp>
      <p:sp>
        <p:nvSpPr>
          <p:cNvPr id="3" name="Content Placeholder 2">
            <a:extLst>
              <a:ext uri="{FF2B5EF4-FFF2-40B4-BE49-F238E27FC236}">
                <a16:creationId xmlns:a16="http://schemas.microsoft.com/office/drawing/2014/main" xmlns="" id="{C557AA93-E553-4618-B021-F7BD305D5F11}"/>
              </a:ext>
            </a:extLst>
          </p:cNvPr>
          <p:cNvSpPr>
            <a:spLocks noGrp="1"/>
          </p:cNvSpPr>
          <p:nvPr>
            <p:ph idx="1"/>
          </p:nvPr>
        </p:nvSpPr>
        <p:spPr/>
        <p:txBody>
          <a:bodyPr/>
          <a:lstStyle/>
          <a:p>
            <a:r>
              <a:rPr lang="en-US" dirty="0"/>
              <a:t>This picture shows the bench of the United States Supreme Court.  The bench is the place where the justices sit during oral argument.  The argument clock, which keeps the time for oral argument, is above </a:t>
            </a:r>
            <a:r>
              <a:rPr lang="en-US"/>
              <a:t>the justices.</a:t>
            </a:r>
          </a:p>
        </p:txBody>
      </p:sp>
      <p:sp>
        <p:nvSpPr>
          <p:cNvPr id="4" name="Slide Number Placeholder 3">
            <a:extLst>
              <a:ext uri="{FF2B5EF4-FFF2-40B4-BE49-F238E27FC236}">
                <a16:creationId xmlns:a16="http://schemas.microsoft.com/office/drawing/2014/main" xmlns="" id="{E9527AE1-49C4-495C-A349-4935D4211CC9}"/>
              </a:ext>
            </a:extLst>
          </p:cNvPr>
          <p:cNvSpPr>
            <a:spLocks noGrp="1"/>
          </p:cNvSpPr>
          <p:nvPr>
            <p:ph type="sldNum" sz="quarter" idx="12"/>
          </p:nvPr>
        </p:nvSpPr>
        <p:spPr/>
        <p:txBody>
          <a:bodyPr/>
          <a:lstStyle/>
          <a:p>
            <a:fld id="{188B8A88-9DFF-4215-91ED-9F3869CDCD8B}" type="slidenum">
              <a:rPr lang="en-US" smtClean="0"/>
              <a:pPr/>
              <a:t>26</a:t>
            </a:fld>
            <a:endParaRPr lang="en-US" dirty="0"/>
          </a:p>
        </p:txBody>
      </p:sp>
    </p:spTree>
    <p:extLst>
      <p:ext uri="{BB962C8B-B14F-4D97-AF65-F5344CB8AC3E}">
        <p14:creationId xmlns:p14="http://schemas.microsoft.com/office/powerpoint/2010/main" val="37296791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F2DDC5CD-67F5-4229-BD04-1B1590BC6F5C}"/>
              </a:ext>
            </a:extLst>
          </p:cNvPr>
          <p:cNvSpPr>
            <a:spLocks noGrp="1"/>
          </p:cNvSpPr>
          <p:nvPr>
            <p:ph type="title"/>
          </p:nvPr>
        </p:nvSpPr>
        <p:spPr/>
        <p:txBody>
          <a:bodyPr/>
          <a:lstStyle/>
          <a:p>
            <a:pPr algn="ctr"/>
            <a:r>
              <a:rPr lang="en-US" noProof="0" dirty="0"/>
              <a:t>Minimum Contacts and the Internet: </a:t>
            </a:r>
            <a:r>
              <a:rPr lang="en-US" i="1" noProof="0" dirty="0"/>
              <a:t>Zippo</a:t>
            </a:r>
            <a:r>
              <a:rPr lang="en-US" noProof="0" dirty="0"/>
              <a:t> Standard – Text Alternative</a:t>
            </a:r>
          </a:p>
        </p:txBody>
      </p:sp>
      <p:sp>
        <p:nvSpPr>
          <p:cNvPr id="5" name="Content Placeholder 4">
            <a:extLst>
              <a:ext uri="{FF2B5EF4-FFF2-40B4-BE49-F238E27FC236}">
                <a16:creationId xmlns:a16="http://schemas.microsoft.com/office/drawing/2014/main" xmlns="" id="{1F669480-C6BD-49B6-9CA3-C5F51D507ACA}"/>
              </a:ext>
            </a:extLst>
          </p:cNvPr>
          <p:cNvSpPr>
            <a:spLocks noGrp="1"/>
          </p:cNvSpPr>
          <p:nvPr>
            <p:ph idx="1"/>
          </p:nvPr>
        </p:nvSpPr>
        <p:spPr>
          <a:xfrm>
            <a:off x="4711457" y="1825625"/>
            <a:ext cx="2769086" cy="252413"/>
          </a:xfrm>
        </p:spPr>
        <p:txBody>
          <a:bodyPr>
            <a:normAutofit lnSpcReduction="10000"/>
          </a:bodyPr>
          <a:lstStyle/>
          <a:p>
            <a:pPr marL="0" indent="0" algn="ctr">
              <a:buNone/>
            </a:pPr>
            <a:r>
              <a:rPr lang="en-US" sz="1200" noProof="0" dirty="0">
                <a:hlinkClick r:id="rId3" action="ppaction://hlinksldjump"/>
              </a:rPr>
              <a:t>Return to parent-slide containing images.</a:t>
            </a:r>
            <a:endParaRPr lang="en-US" sz="1200" noProof="0" dirty="0"/>
          </a:p>
        </p:txBody>
      </p:sp>
      <p:sp>
        <p:nvSpPr>
          <p:cNvPr id="6" name="Content Placeholder 5">
            <a:extLst>
              <a:ext uri="{FF2B5EF4-FFF2-40B4-BE49-F238E27FC236}">
                <a16:creationId xmlns:a16="http://schemas.microsoft.com/office/drawing/2014/main" xmlns="" id="{2F226FD1-9F85-4C18-AD44-BF0D054FD6B5}"/>
              </a:ext>
            </a:extLst>
          </p:cNvPr>
          <p:cNvSpPr>
            <a:spLocks noGrp="1"/>
          </p:cNvSpPr>
          <p:nvPr>
            <p:ph idx="11"/>
          </p:nvPr>
        </p:nvSpPr>
        <p:spPr>
          <a:xfrm>
            <a:off x="832447" y="2182098"/>
            <a:ext cx="10515600" cy="3863102"/>
          </a:xfrm>
        </p:spPr>
        <p:txBody>
          <a:bodyPr>
            <a:normAutofit/>
          </a:bodyPr>
          <a:lstStyle/>
          <a:p>
            <a:pPr marL="0" indent="0">
              <a:buNone/>
            </a:pPr>
            <a:r>
              <a:rPr lang="en-IN" dirty="0"/>
              <a:t>At the left end of the Interactive spectrum is Passive/Billboard; at the right end is Integral to Business Model.</a:t>
            </a:r>
          </a:p>
          <a:p>
            <a:pPr marL="0" indent="0">
              <a:buNone/>
            </a:pPr>
            <a:r>
              <a:rPr lang="en-IN" dirty="0"/>
              <a:t>At the left end of the Case-by-case spectrum is No personal jurisdiction; at the right end is Minimum contacts established.</a:t>
            </a:r>
          </a:p>
        </p:txBody>
      </p:sp>
      <p:sp>
        <p:nvSpPr>
          <p:cNvPr id="7" name="Content Placeholder 6">
            <a:extLst>
              <a:ext uri="{FF2B5EF4-FFF2-40B4-BE49-F238E27FC236}">
                <a16:creationId xmlns:a16="http://schemas.microsoft.com/office/drawing/2014/main" xmlns="" id="{41C0BD27-5171-4E1B-A07C-94ADEF8181BD}"/>
              </a:ext>
            </a:extLst>
          </p:cNvPr>
          <p:cNvSpPr>
            <a:spLocks noGrp="1"/>
          </p:cNvSpPr>
          <p:nvPr>
            <p:ph idx="12"/>
          </p:nvPr>
        </p:nvSpPr>
        <p:spPr>
          <a:xfrm>
            <a:off x="4705704" y="6261100"/>
            <a:ext cx="2769086" cy="252413"/>
          </a:xfrm>
        </p:spPr>
        <p:txBody>
          <a:bodyPr>
            <a:noAutofit/>
          </a:bodyPr>
          <a:lstStyle/>
          <a:p>
            <a:pPr marL="0" indent="0" algn="ctr">
              <a:buNone/>
            </a:pPr>
            <a:r>
              <a:rPr lang="en-US" sz="1200" noProof="0" dirty="0">
                <a:hlinkClick r:id="rId3" action="ppaction://hlinksldjump"/>
              </a:rPr>
              <a:t>Return to parent-slide containing images.</a:t>
            </a:r>
            <a:endParaRPr lang="en-US" sz="1200" noProof="0" dirty="0"/>
          </a:p>
        </p:txBody>
      </p:sp>
      <p:sp>
        <p:nvSpPr>
          <p:cNvPr id="4" name="Slide Number Placeholder 3">
            <a:extLst>
              <a:ext uri="{FF2B5EF4-FFF2-40B4-BE49-F238E27FC236}">
                <a16:creationId xmlns:a16="http://schemas.microsoft.com/office/drawing/2014/main" xmlns="" id="{9E126E0F-D223-458B-9FF5-DFC3134E030A}"/>
              </a:ext>
            </a:extLst>
          </p:cNvPr>
          <p:cNvSpPr>
            <a:spLocks noGrp="1"/>
          </p:cNvSpPr>
          <p:nvPr>
            <p:ph type="sldNum" sz="quarter" idx="13"/>
          </p:nvPr>
        </p:nvSpPr>
        <p:spPr/>
        <p:txBody>
          <a:bodyPr/>
          <a:lstStyle/>
          <a:p>
            <a:fld id="{188B8A88-9DFF-4215-91ED-9F3869CDCD8B}" type="slidenum">
              <a:rPr lang="en-US" smtClean="0"/>
              <a:pPr/>
              <a:t>27</a:t>
            </a:fld>
            <a:endParaRPr lang="en-US" dirty="0"/>
          </a:p>
        </p:txBody>
      </p:sp>
    </p:spTree>
    <p:extLst>
      <p:ext uri="{BB962C8B-B14F-4D97-AF65-F5344CB8AC3E}">
        <p14:creationId xmlns:p14="http://schemas.microsoft.com/office/powerpoint/2010/main" val="32123585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noProof="0" dirty="0"/>
              <a:t>Chapter Learning Objectives</a:t>
            </a:r>
          </a:p>
        </p:txBody>
      </p:sp>
      <p:sp>
        <p:nvSpPr>
          <p:cNvPr id="3" name="Content Placeholder 2"/>
          <p:cNvSpPr>
            <a:spLocks noGrp="1"/>
          </p:cNvSpPr>
          <p:nvPr>
            <p:ph idx="1"/>
          </p:nvPr>
        </p:nvSpPr>
        <p:spPr>
          <a:xfrm>
            <a:off x="838200" y="1825624"/>
            <a:ext cx="10280374" cy="4530725"/>
          </a:xfrm>
        </p:spPr>
        <p:txBody>
          <a:bodyPr>
            <a:normAutofit fontScale="92500" lnSpcReduction="10000"/>
          </a:bodyPr>
          <a:lstStyle/>
          <a:p>
            <a:pPr marL="291600" indent="-291600">
              <a:lnSpc>
                <a:spcPct val="110000"/>
              </a:lnSpc>
            </a:pPr>
            <a:r>
              <a:rPr lang="en-US" noProof="0" dirty="0"/>
              <a:t>Explain the roles of courts and the structure of the American judiciary.</a:t>
            </a:r>
          </a:p>
          <a:p>
            <a:pPr marL="291600" indent="-291600">
              <a:lnSpc>
                <a:spcPct val="110000"/>
              </a:lnSpc>
            </a:pPr>
            <a:r>
              <a:rPr lang="en-US" noProof="0" dirty="0"/>
              <a:t>Differentiate state courts from federal courts.</a:t>
            </a:r>
          </a:p>
          <a:p>
            <a:pPr marL="291600" indent="-291600">
              <a:lnSpc>
                <a:spcPct val="110000"/>
              </a:lnSpc>
            </a:pPr>
            <a:r>
              <a:rPr lang="en-US" noProof="0" dirty="0"/>
              <a:t>Identify responsibilities of trial courts versus appellate courts.</a:t>
            </a:r>
          </a:p>
          <a:p>
            <a:pPr marL="291600" indent="-291600">
              <a:lnSpc>
                <a:spcPct val="110000"/>
              </a:lnSpc>
            </a:pPr>
            <a:r>
              <a:rPr lang="en-US" noProof="0" dirty="0"/>
              <a:t>Articulate how courts apply precedent.</a:t>
            </a:r>
          </a:p>
          <a:p>
            <a:pPr marL="291600" indent="-291600">
              <a:lnSpc>
                <a:spcPct val="110000"/>
              </a:lnSpc>
            </a:pPr>
            <a:r>
              <a:rPr lang="en-US" noProof="0" dirty="0"/>
              <a:t>Differentiate and explain concept of subject matter jurisdiction versus personal jurisdiction.</a:t>
            </a:r>
          </a:p>
          <a:p>
            <a:pPr marL="291600" indent="-291600">
              <a:lnSpc>
                <a:spcPct val="110000"/>
              </a:lnSpc>
            </a:pPr>
            <a:r>
              <a:rPr lang="en-US" noProof="0" dirty="0"/>
              <a:t>Apply </a:t>
            </a:r>
            <a:r>
              <a:rPr lang="en-US" i="1" noProof="0" dirty="0"/>
              <a:t>minimum-contacts test </a:t>
            </a:r>
            <a:r>
              <a:rPr lang="en-US" noProof="0" dirty="0"/>
              <a:t>in cyber setting and describe importance of </a:t>
            </a:r>
            <a:r>
              <a:rPr lang="en-US" i="1" noProof="0" dirty="0"/>
              <a:t>Zippo sliding scale</a:t>
            </a:r>
            <a:r>
              <a:rPr lang="en-US" noProof="0" dirty="0"/>
              <a:t>.</a:t>
            </a:r>
          </a:p>
          <a:p>
            <a:pPr marL="291600" indent="-291600">
              <a:lnSpc>
                <a:spcPct val="110000"/>
              </a:lnSpc>
            </a:pPr>
            <a:r>
              <a:rPr lang="en-US" noProof="0" dirty="0"/>
              <a:t>Recognize how rules of venue affect location of trials.</a:t>
            </a:r>
          </a:p>
        </p:txBody>
      </p:sp>
      <p:sp>
        <p:nvSpPr>
          <p:cNvPr id="5" name="Slide Number Placeholder 4"/>
          <p:cNvSpPr>
            <a:spLocks noGrp="1"/>
          </p:cNvSpPr>
          <p:nvPr>
            <p:ph type="sldNum" sz="quarter" idx="12"/>
          </p:nvPr>
        </p:nvSpPr>
        <p:spPr>
          <a:prstGeom prst="rect">
            <a:avLst/>
          </a:prstGeom>
        </p:spPr>
        <p:txBody>
          <a:bodyPr/>
          <a:lstStyle/>
          <a:p>
            <a:fld id="{188B8A88-9DFF-4215-91ED-9F3869CDCD8B}" type="slidenum">
              <a:rPr lang="en-US" smtClean="0"/>
              <a:t>3</a:t>
            </a:fld>
            <a:endParaRPr lang="en-US" dirty="0"/>
          </a:p>
        </p:txBody>
      </p:sp>
    </p:spTree>
    <p:extLst>
      <p:ext uri="{BB962C8B-B14F-4D97-AF65-F5344CB8AC3E}">
        <p14:creationId xmlns:p14="http://schemas.microsoft.com/office/powerpoint/2010/main" val="1537633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75218"/>
            <a:ext cx="10515600" cy="905377"/>
          </a:xfrm>
        </p:spPr>
        <p:txBody>
          <a:bodyPr/>
          <a:lstStyle/>
          <a:p>
            <a:pPr algn="ctr"/>
            <a:r>
              <a:rPr lang="en-US" b="1" noProof="0" dirty="0"/>
              <a:t>State Courts Versus Federal Courts</a:t>
            </a:r>
          </a:p>
        </p:txBody>
      </p:sp>
      <p:sp>
        <p:nvSpPr>
          <p:cNvPr id="3" name="Content Placeholder 2"/>
          <p:cNvSpPr>
            <a:spLocks noGrp="1"/>
          </p:cNvSpPr>
          <p:nvPr>
            <p:ph idx="1"/>
          </p:nvPr>
        </p:nvSpPr>
        <p:spPr>
          <a:xfrm>
            <a:off x="838200" y="1825625"/>
            <a:ext cx="10515600" cy="1699453"/>
          </a:xfrm>
        </p:spPr>
        <p:txBody>
          <a:bodyPr>
            <a:normAutofit/>
          </a:bodyPr>
          <a:lstStyle/>
          <a:p>
            <a:pPr marL="0" lvl="1" indent="0">
              <a:buNone/>
            </a:pPr>
            <a:r>
              <a:rPr lang="en-US" sz="3200" b="1" noProof="0" dirty="0"/>
              <a:t>State Trial Courts.</a:t>
            </a:r>
          </a:p>
          <a:p>
            <a:pPr marL="291600" lvl="2" indent="-291600">
              <a:lnSpc>
                <a:spcPct val="100000"/>
              </a:lnSpc>
              <a:spcBef>
                <a:spcPts val="1000"/>
              </a:spcBef>
            </a:pPr>
            <a:r>
              <a:rPr lang="en-US" sz="2800" noProof="0" dirty="0"/>
              <a:t>Deal with matters of state constitutions, statutes, common law and local ordinances.</a:t>
            </a:r>
          </a:p>
        </p:txBody>
      </p:sp>
      <p:sp>
        <p:nvSpPr>
          <p:cNvPr id="6" name="Content Placeholder 5">
            <a:extLst>
              <a:ext uri="{FF2B5EF4-FFF2-40B4-BE49-F238E27FC236}">
                <a16:creationId xmlns:a16="http://schemas.microsoft.com/office/drawing/2014/main" xmlns="" id="{3CA1F472-6474-4B6B-A457-60F044E4DAEF}"/>
              </a:ext>
            </a:extLst>
          </p:cNvPr>
          <p:cNvSpPr>
            <a:spLocks noGrp="1"/>
          </p:cNvSpPr>
          <p:nvPr>
            <p:ph idx="11"/>
          </p:nvPr>
        </p:nvSpPr>
        <p:spPr>
          <a:xfrm>
            <a:off x="838200" y="3885579"/>
            <a:ext cx="10642369" cy="1600822"/>
          </a:xfrm>
        </p:spPr>
        <p:txBody>
          <a:bodyPr>
            <a:normAutofit/>
          </a:bodyPr>
          <a:lstStyle/>
          <a:p>
            <a:pPr marL="0" lvl="1" indent="0">
              <a:buNone/>
            </a:pPr>
            <a:r>
              <a:rPr lang="en-US" sz="3200" b="1" noProof="0" dirty="0"/>
              <a:t>Federal Trial Courts.</a:t>
            </a:r>
          </a:p>
          <a:p>
            <a:pPr marL="291600" lvl="2" indent="-291600">
              <a:lnSpc>
                <a:spcPct val="100000"/>
              </a:lnSpc>
              <a:spcBef>
                <a:spcPts val="1000"/>
              </a:spcBef>
            </a:pPr>
            <a:r>
              <a:rPr lang="en-US" sz="2800" noProof="0" dirty="0"/>
              <a:t>Deal with matters of federal Constitution, statutes and administrative agencies.</a:t>
            </a:r>
          </a:p>
        </p:txBody>
      </p:sp>
      <p:sp>
        <p:nvSpPr>
          <p:cNvPr id="5" name="Slide Number Placeholder 4"/>
          <p:cNvSpPr>
            <a:spLocks noGrp="1"/>
          </p:cNvSpPr>
          <p:nvPr>
            <p:ph type="sldNum" sz="quarter" idx="13"/>
          </p:nvPr>
        </p:nvSpPr>
        <p:spPr>
          <a:prstGeom prst="rect">
            <a:avLst/>
          </a:prstGeom>
        </p:spPr>
        <p:txBody>
          <a:bodyPr/>
          <a:lstStyle/>
          <a:p>
            <a:fld id="{188B8A88-9DFF-4215-91ED-9F3869CDCD8B}" type="slidenum">
              <a:rPr lang="en-US" smtClean="0"/>
              <a:t>4</a:t>
            </a:fld>
            <a:endParaRPr lang="en-US"/>
          </a:p>
        </p:txBody>
      </p:sp>
    </p:spTree>
    <p:extLst>
      <p:ext uri="{BB962C8B-B14F-4D97-AF65-F5344CB8AC3E}">
        <p14:creationId xmlns:p14="http://schemas.microsoft.com/office/powerpoint/2010/main" val="2679697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noProof="0" dirty="0"/>
              <a:t>State Trial Courts</a:t>
            </a:r>
            <a:endParaRPr lang="en-US" b="1" i="1" noProof="0" dirty="0"/>
          </a:p>
        </p:txBody>
      </p:sp>
      <p:sp>
        <p:nvSpPr>
          <p:cNvPr id="3" name="Content Placeholder 2"/>
          <p:cNvSpPr>
            <a:spLocks noGrp="1"/>
          </p:cNvSpPr>
          <p:nvPr>
            <p:ph idx="1"/>
          </p:nvPr>
        </p:nvSpPr>
        <p:spPr>
          <a:xfrm>
            <a:off x="838200" y="1825625"/>
            <a:ext cx="10515600" cy="3143940"/>
          </a:xfrm>
        </p:spPr>
        <p:txBody>
          <a:bodyPr>
            <a:normAutofit fontScale="77500" lnSpcReduction="20000"/>
          </a:bodyPr>
          <a:lstStyle/>
          <a:p>
            <a:pPr marL="0" indent="0">
              <a:lnSpc>
                <a:spcPct val="100000"/>
              </a:lnSpc>
              <a:buNone/>
            </a:pPr>
            <a:r>
              <a:rPr lang="en-US" sz="3000" b="1" dirty="0"/>
              <a:t>Plaintiff- </a:t>
            </a:r>
            <a:r>
              <a:rPr lang="en-US" sz="3000" noProof="0" dirty="0"/>
              <a:t>brings the lawsuit against another party.</a:t>
            </a:r>
          </a:p>
          <a:p>
            <a:pPr marL="0" indent="0">
              <a:lnSpc>
                <a:spcPct val="100000"/>
              </a:lnSpc>
              <a:spcAft>
                <a:spcPts val="1200"/>
              </a:spcAft>
              <a:buNone/>
            </a:pPr>
            <a:r>
              <a:rPr lang="en-US" sz="3000" b="1" noProof="0" dirty="0"/>
              <a:t>Defendant-</a:t>
            </a:r>
            <a:r>
              <a:rPr lang="en-US" sz="3000" noProof="0" dirty="0"/>
              <a:t> the alleged legal violator.</a:t>
            </a:r>
          </a:p>
          <a:p>
            <a:pPr marL="0" indent="0">
              <a:lnSpc>
                <a:spcPct val="100000"/>
              </a:lnSpc>
              <a:buNone/>
            </a:pPr>
            <a:r>
              <a:rPr lang="en-US" sz="3000" b="1" noProof="0" dirty="0"/>
              <a:t>State Courts </a:t>
            </a:r>
            <a:r>
              <a:rPr lang="en-US" sz="3000" noProof="0" dirty="0"/>
              <a:t>(depending on state) may have:</a:t>
            </a:r>
          </a:p>
          <a:p>
            <a:pPr marL="291600" lvl="1" indent="-291600">
              <a:lnSpc>
                <a:spcPct val="100000"/>
              </a:lnSpc>
              <a:spcBef>
                <a:spcPts val="1000"/>
              </a:spcBef>
            </a:pPr>
            <a:r>
              <a:rPr lang="en-US" sz="3000" noProof="0" dirty="0"/>
              <a:t>General Authority: Courts of general authority are organized into geographic districts and hear many types of cases</a:t>
            </a:r>
          </a:p>
          <a:p>
            <a:pPr marL="291600" lvl="1" indent="-291600">
              <a:lnSpc>
                <a:spcPct val="100000"/>
              </a:lnSpc>
              <a:spcBef>
                <a:spcPts val="1000"/>
              </a:spcBef>
            </a:pPr>
            <a:r>
              <a:rPr lang="en-US" sz="3000" noProof="0" dirty="0"/>
              <a:t>Limited Authority: Courts of limited authority are often confined to a particular type of dispute such as family law matters (divorce or adoption) or probate matters (wills and trusts)</a:t>
            </a:r>
          </a:p>
        </p:txBody>
      </p:sp>
      <p:sp>
        <p:nvSpPr>
          <p:cNvPr id="7" name="Content Placeholder 6">
            <a:extLst>
              <a:ext uri="{FF2B5EF4-FFF2-40B4-BE49-F238E27FC236}">
                <a16:creationId xmlns:a16="http://schemas.microsoft.com/office/drawing/2014/main" xmlns="" id="{5ED0B338-E770-41E3-BC29-1BC03EA5B39A}"/>
              </a:ext>
            </a:extLst>
          </p:cNvPr>
          <p:cNvSpPr>
            <a:spLocks noGrp="1"/>
          </p:cNvSpPr>
          <p:nvPr>
            <p:ph idx="12"/>
          </p:nvPr>
        </p:nvSpPr>
        <p:spPr>
          <a:xfrm>
            <a:off x="838200" y="5167312"/>
            <a:ext cx="10515600" cy="1021453"/>
          </a:xfrm>
        </p:spPr>
        <p:txBody>
          <a:bodyPr>
            <a:normAutofit/>
          </a:bodyPr>
          <a:lstStyle/>
          <a:p>
            <a:pPr marL="0" indent="0">
              <a:buNone/>
            </a:pPr>
            <a:r>
              <a:rPr lang="en-US" sz="3000" b="1" noProof="0" dirty="0"/>
              <a:t>Local Courts</a:t>
            </a:r>
            <a:r>
              <a:rPr lang="en-US" sz="3000" noProof="0" dirty="0"/>
              <a:t>: handle minor matters such as small claims, ordinance violations, and so on.</a:t>
            </a:r>
          </a:p>
        </p:txBody>
      </p:sp>
      <p:sp>
        <p:nvSpPr>
          <p:cNvPr id="5" name="Slide Number Placeholder 4"/>
          <p:cNvSpPr>
            <a:spLocks noGrp="1"/>
          </p:cNvSpPr>
          <p:nvPr>
            <p:ph type="sldNum" sz="quarter" idx="13"/>
          </p:nvPr>
        </p:nvSpPr>
        <p:spPr>
          <a:prstGeom prst="rect">
            <a:avLst/>
          </a:prstGeom>
        </p:spPr>
        <p:txBody>
          <a:bodyPr/>
          <a:lstStyle/>
          <a:p>
            <a:fld id="{188B8A88-9DFF-4215-91ED-9F3869CDCD8B}" type="slidenum">
              <a:rPr lang="en-US" smtClean="0"/>
              <a:t>5</a:t>
            </a:fld>
            <a:endParaRPr lang="en-US"/>
          </a:p>
        </p:txBody>
      </p:sp>
    </p:spTree>
    <p:extLst>
      <p:ext uri="{BB962C8B-B14F-4D97-AF65-F5344CB8AC3E}">
        <p14:creationId xmlns:p14="http://schemas.microsoft.com/office/powerpoint/2010/main" val="1989196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80153"/>
            <a:ext cx="10515600" cy="1095506"/>
          </a:xfrm>
        </p:spPr>
        <p:txBody>
          <a:bodyPr/>
          <a:lstStyle/>
          <a:p>
            <a:pPr algn="ctr"/>
            <a:r>
              <a:rPr lang="en-US" b="1" noProof="0" dirty="0"/>
              <a:t>State Appellate Courts</a:t>
            </a:r>
          </a:p>
        </p:txBody>
      </p:sp>
      <p:sp>
        <p:nvSpPr>
          <p:cNvPr id="3" name="Content Placeholder 2"/>
          <p:cNvSpPr>
            <a:spLocks noGrp="1"/>
          </p:cNvSpPr>
          <p:nvPr>
            <p:ph idx="1"/>
          </p:nvPr>
        </p:nvSpPr>
        <p:spPr>
          <a:xfrm>
            <a:off x="838200" y="1825625"/>
            <a:ext cx="10515600" cy="4219575"/>
          </a:xfrm>
        </p:spPr>
        <p:txBody>
          <a:bodyPr>
            <a:noAutofit/>
          </a:bodyPr>
          <a:lstStyle/>
          <a:p>
            <a:pPr marL="0" indent="0">
              <a:lnSpc>
                <a:spcPct val="100000"/>
              </a:lnSpc>
              <a:buNone/>
            </a:pPr>
            <a:r>
              <a:rPr lang="en-US" sz="2600" b="1" noProof="0" dirty="0"/>
              <a:t>In some states, appeals are at the discretion of the court.</a:t>
            </a:r>
          </a:p>
          <a:p>
            <a:pPr marL="0" indent="0">
              <a:lnSpc>
                <a:spcPct val="100000"/>
              </a:lnSpc>
              <a:buNone/>
            </a:pPr>
            <a:r>
              <a:rPr lang="en-US" sz="2600" b="1" noProof="0" dirty="0"/>
              <a:t>Appeals Courts</a:t>
            </a:r>
          </a:p>
          <a:p>
            <a:pPr marL="291600" indent="-291600">
              <a:lnSpc>
                <a:spcPct val="100000"/>
              </a:lnSpc>
            </a:pPr>
            <a:r>
              <a:rPr lang="en-US" sz="2400" noProof="0" dirty="0"/>
              <a:t>Review lower court transcripts and rulings.</a:t>
            </a:r>
          </a:p>
          <a:p>
            <a:pPr marL="291600" indent="-291600">
              <a:lnSpc>
                <a:spcPct val="100000"/>
              </a:lnSpc>
            </a:pPr>
            <a:r>
              <a:rPr lang="en-US" sz="2400" noProof="0" dirty="0"/>
              <a:t>Read “briefs” written by attorneys for each side stating legal reasons for or against appeal, and </a:t>
            </a:r>
          </a:p>
          <a:p>
            <a:pPr marL="291600" indent="-291600">
              <a:lnSpc>
                <a:spcPct val="100000"/>
              </a:lnSpc>
            </a:pPr>
            <a:r>
              <a:rPr lang="en-US" sz="2400" noProof="0" dirty="0"/>
              <a:t>May allow attorneys to engage in oral argument before the appellate judges on the legal issues in the case. </a:t>
            </a:r>
          </a:p>
          <a:p>
            <a:pPr marL="291600" indent="-291600">
              <a:lnSpc>
                <a:spcPct val="100000"/>
              </a:lnSpc>
            </a:pPr>
            <a:r>
              <a:rPr lang="en-US" sz="2400" noProof="0" dirty="0"/>
              <a:t>Courts decide based on the trial record (no new evidence) and determine if trial court outcome was correct or needs to be sent back “remand” for rehearing.</a:t>
            </a:r>
          </a:p>
        </p:txBody>
      </p:sp>
      <p:sp>
        <p:nvSpPr>
          <p:cNvPr id="5" name="Slide Number Placeholder 4"/>
          <p:cNvSpPr>
            <a:spLocks noGrp="1"/>
          </p:cNvSpPr>
          <p:nvPr>
            <p:ph type="sldNum" sz="quarter" idx="12"/>
          </p:nvPr>
        </p:nvSpPr>
        <p:spPr>
          <a:prstGeom prst="rect">
            <a:avLst/>
          </a:prstGeom>
        </p:spPr>
        <p:txBody>
          <a:bodyPr/>
          <a:lstStyle/>
          <a:p>
            <a:fld id="{188B8A88-9DFF-4215-91ED-9F3869CDCD8B}" type="slidenum">
              <a:rPr lang="en-US" smtClean="0"/>
              <a:t>6</a:t>
            </a:fld>
            <a:endParaRPr lang="en-US"/>
          </a:p>
        </p:txBody>
      </p:sp>
    </p:spTree>
    <p:extLst>
      <p:ext uri="{BB962C8B-B14F-4D97-AF65-F5344CB8AC3E}">
        <p14:creationId xmlns:p14="http://schemas.microsoft.com/office/powerpoint/2010/main" val="1813365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noProof="0" dirty="0"/>
              <a:t>Federal Courts</a:t>
            </a:r>
          </a:p>
        </p:txBody>
      </p:sp>
      <p:sp>
        <p:nvSpPr>
          <p:cNvPr id="3" name="Content Placeholder 2"/>
          <p:cNvSpPr>
            <a:spLocks noGrp="1"/>
          </p:cNvSpPr>
          <p:nvPr>
            <p:ph idx="1"/>
          </p:nvPr>
        </p:nvSpPr>
        <p:spPr>
          <a:xfrm>
            <a:off x="838200" y="1825625"/>
            <a:ext cx="10515600" cy="1222375"/>
          </a:xfrm>
        </p:spPr>
        <p:txBody>
          <a:bodyPr>
            <a:normAutofit fontScale="77500" lnSpcReduction="20000"/>
          </a:bodyPr>
          <a:lstStyle/>
          <a:p>
            <a:pPr marL="0" lvl="1" indent="0">
              <a:lnSpc>
                <a:spcPct val="100000"/>
              </a:lnSpc>
              <a:buNone/>
            </a:pPr>
            <a:r>
              <a:rPr lang="en-US" sz="3200" b="1" noProof="0" dirty="0"/>
              <a:t>U.S. District Courts </a:t>
            </a:r>
            <a:r>
              <a:rPr lang="en-US" sz="3200" noProof="0" dirty="0"/>
              <a:t>(Trial Courts).</a:t>
            </a:r>
          </a:p>
          <a:p>
            <a:pPr marL="291600" lvl="2" indent="-291600">
              <a:lnSpc>
                <a:spcPct val="100000"/>
              </a:lnSpc>
              <a:spcBef>
                <a:spcPts val="1000"/>
              </a:spcBef>
            </a:pPr>
            <a:r>
              <a:rPr lang="en-US" sz="2800" dirty="0"/>
              <a:t>At least one U.S. District Court in each state and the District of Columbia. </a:t>
            </a:r>
            <a:endParaRPr lang="en-US" sz="2800" noProof="0" dirty="0"/>
          </a:p>
          <a:p>
            <a:pPr marL="291600" lvl="2" indent="-291600">
              <a:lnSpc>
                <a:spcPct val="100000"/>
              </a:lnSpc>
              <a:spcBef>
                <a:spcPts val="1000"/>
              </a:spcBef>
            </a:pPr>
            <a:r>
              <a:rPr lang="en-US" sz="2800" noProof="0" dirty="0"/>
              <a:t>Specialized Courts such as: Tax Court, Bankruptcy Court, Court of International Trade.</a:t>
            </a:r>
          </a:p>
        </p:txBody>
      </p:sp>
      <p:sp>
        <p:nvSpPr>
          <p:cNvPr id="6" name="Content Placeholder 5">
            <a:extLst>
              <a:ext uri="{FF2B5EF4-FFF2-40B4-BE49-F238E27FC236}">
                <a16:creationId xmlns:a16="http://schemas.microsoft.com/office/drawing/2014/main" xmlns="" id="{2835D7CC-0985-4B01-9CF8-1BE405C39DBF}"/>
              </a:ext>
            </a:extLst>
          </p:cNvPr>
          <p:cNvSpPr>
            <a:spLocks noGrp="1"/>
          </p:cNvSpPr>
          <p:nvPr>
            <p:ph idx="11"/>
          </p:nvPr>
        </p:nvSpPr>
        <p:spPr>
          <a:xfrm>
            <a:off x="832447" y="3272388"/>
            <a:ext cx="10515600" cy="1589003"/>
          </a:xfrm>
        </p:spPr>
        <p:txBody>
          <a:bodyPr>
            <a:normAutofit fontScale="55000" lnSpcReduction="20000"/>
          </a:bodyPr>
          <a:lstStyle/>
          <a:p>
            <a:pPr marL="0" lvl="1" indent="0">
              <a:lnSpc>
                <a:spcPct val="100000"/>
              </a:lnSpc>
              <a:buNone/>
            </a:pPr>
            <a:r>
              <a:rPr lang="en-US" sz="3200" b="1" noProof="0" dirty="0"/>
              <a:t>U.S. Circuit Courts of Appeal </a:t>
            </a:r>
            <a:r>
              <a:rPr lang="en-US" sz="3200" noProof="0" dirty="0"/>
              <a:t>(13 Circuits).</a:t>
            </a:r>
          </a:p>
          <a:p>
            <a:pPr marL="291600" lvl="2" indent="-291600">
              <a:lnSpc>
                <a:spcPct val="100000"/>
              </a:lnSpc>
              <a:spcBef>
                <a:spcPts val="1000"/>
              </a:spcBef>
            </a:pPr>
            <a:r>
              <a:rPr lang="en-US" sz="2800" noProof="0" dirty="0"/>
              <a:t>Eleven Geographic Circuits covering multiple states.</a:t>
            </a:r>
          </a:p>
          <a:p>
            <a:pPr marL="291600" lvl="2" indent="-291600">
              <a:lnSpc>
                <a:spcPct val="100000"/>
              </a:lnSpc>
              <a:spcBef>
                <a:spcPts val="1000"/>
              </a:spcBef>
            </a:pPr>
            <a:r>
              <a:rPr lang="en-US" sz="2800" dirty="0"/>
              <a:t>United States Court of Appeals for the District of Columbia Circuit hears cases originating in Washington, DC.</a:t>
            </a:r>
          </a:p>
          <a:p>
            <a:pPr marL="291600" lvl="2" indent="-291600">
              <a:lnSpc>
                <a:spcPct val="100000"/>
              </a:lnSpc>
              <a:spcBef>
                <a:spcPts val="1000"/>
              </a:spcBef>
            </a:pPr>
            <a:r>
              <a:rPr lang="en-US" sz="2800" noProof="0" dirty="0"/>
              <a:t>United States Court of Appeals for the Federal Circuit hears cases involving exclusively federal issues such as patent, copyright, and trademark cases, as well as cases where the United States is named as a defendant.</a:t>
            </a:r>
          </a:p>
        </p:txBody>
      </p:sp>
      <p:sp>
        <p:nvSpPr>
          <p:cNvPr id="7" name="Content Placeholder 6">
            <a:extLst>
              <a:ext uri="{FF2B5EF4-FFF2-40B4-BE49-F238E27FC236}">
                <a16:creationId xmlns:a16="http://schemas.microsoft.com/office/drawing/2014/main" xmlns="" id="{3028D435-BFD7-48D2-9DA0-B106DF83DAC4}"/>
              </a:ext>
            </a:extLst>
          </p:cNvPr>
          <p:cNvSpPr>
            <a:spLocks noGrp="1"/>
          </p:cNvSpPr>
          <p:nvPr>
            <p:ph idx="12"/>
          </p:nvPr>
        </p:nvSpPr>
        <p:spPr>
          <a:xfrm>
            <a:off x="832447" y="5099031"/>
            <a:ext cx="10515600" cy="1123639"/>
          </a:xfrm>
        </p:spPr>
        <p:txBody>
          <a:bodyPr>
            <a:normAutofit fontScale="55000" lnSpcReduction="20000"/>
          </a:bodyPr>
          <a:lstStyle/>
          <a:p>
            <a:pPr marL="0" indent="0">
              <a:buNone/>
            </a:pPr>
            <a:r>
              <a:rPr lang="en-US" sz="3200" b="1" noProof="0" dirty="0"/>
              <a:t>U.S. Supreme Court.</a:t>
            </a:r>
          </a:p>
          <a:p>
            <a:r>
              <a:rPr lang="en-US" sz="2400" noProof="0" dirty="0"/>
              <a:t>Final authority in the interpretation of federal law and the U.S. </a:t>
            </a:r>
            <a:r>
              <a:rPr lang="en-US" sz="2400" dirty="0"/>
              <a:t>Constitution.</a:t>
            </a:r>
          </a:p>
          <a:p>
            <a:r>
              <a:rPr lang="en-US" sz="2400" noProof="0" dirty="0"/>
              <a:t>Court grants only one percent of the requests for review.</a:t>
            </a:r>
          </a:p>
          <a:p>
            <a:r>
              <a:rPr lang="en-US" sz="2400" dirty="0"/>
              <a:t>Most cases that it decides are because appellate courts have issued conflicting opinions (referred to as circuit splits or conflict among the circuits).</a:t>
            </a:r>
            <a:endParaRPr lang="en-US" sz="2400" noProof="0" dirty="0"/>
          </a:p>
          <a:p>
            <a:pPr marL="0" indent="0">
              <a:buNone/>
            </a:pPr>
            <a:endParaRPr lang="en-US" sz="3200" b="1" noProof="0" dirty="0"/>
          </a:p>
        </p:txBody>
      </p:sp>
      <p:sp>
        <p:nvSpPr>
          <p:cNvPr id="5" name="Slide Number Placeholder 4"/>
          <p:cNvSpPr>
            <a:spLocks noGrp="1"/>
          </p:cNvSpPr>
          <p:nvPr>
            <p:ph type="sldNum" sz="quarter" idx="13"/>
          </p:nvPr>
        </p:nvSpPr>
        <p:spPr>
          <a:prstGeom prst="rect">
            <a:avLst/>
          </a:prstGeom>
        </p:spPr>
        <p:txBody>
          <a:bodyPr/>
          <a:lstStyle/>
          <a:p>
            <a:fld id="{188B8A88-9DFF-4215-91ED-9F3869CDCD8B}" type="slidenum">
              <a:rPr lang="en-US" smtClean="0"/>
              <a:t>7</a:t>
            </a:fld>
            <a:endParaRPr lang="en-US"/>
          </a:p>
        </p:txBody>
      </p:sp>
    </p:spTree>
    <p:extLst>
      <p:ext uri="{BB962C8B-B14F-4D97-AF65-F5344CB8AC3E}">
        <p14:creationId xmlns:p14="http://schemas.microsoft.com/office/powerpoint/2010/main" val="3742997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29949"/>
            <a:ext cx="10515600" cy="995915"/>
          </a:xfrm>
        </p:spPr>
        <p:txBody>
          <a:bodyPr/>
          <a:lstStyle/>
          <a:p>
            <a:pPr algn="ctr"/>
            <a:r>
              <a:rPr lang="en-US" b="1" noProof="0" dirty="0"/>
              <a:t>U.S. Circuit Courts of Appeals</a:t>
            </a:r>
          </a:p>
        </p:txBody>
      </p:sp>
      <p:sp>
        <p:nvSpPr>
          <p:cNvPr id="3" name="Content Placeholder 2">
            <a:extLst>
              <a:ext uri="{FF2B5EF4-FFF2-40B4-BE49-F238E27FC236}">
                <a16:creationId xmlns:a16="http://schemas.microsoft.com/office/drawing/2014/main" xmlns="" id="{5E43CDB2-7A96-4FDC-8AE8-1F7BCE3530D3}"/>
              </a:ext>
            </a:extLst>
          </p:cNvPr>
          <p:cNvSpPr>
            <a:spLocks noGrp="1"/>
          </p:cNvSpPr>
          <p:nvPr>
            <p:ph idx="1"/>
          </p:nvPr>
        </p:nvSpPr>
        <p:spPr>
          <a:xfrm>
            <a:off x="838200" y="1825625"/>
            <a:ext cx="10515600" cy="365125"/>
          </a:xfrm>
        </p:spPr>
        <p:txBody>
          <a:bodyPr>
            <a:normAutofit lnSpcReduction="10000"/>
          </a:bodyPr>
          <a:lstStyle/>
          <a:p>
            <a:pPr marL="0" indent="0">
              <a:buNone/>
            </a:pPr>
            <a:r>
              <a:rPr lang="en-US" sz="2000" b="1" noProof="0" dirty="0"/>
              <a:t>Figure 4.1 Map of the U.S. Circuits</a:t>
            </a:r>
          </a:p>
        </p:txBody>
      </p:sp>
      <p:pic>
        <p:nvPicPr>
          <p:cNvPr id="9" name="Picture 8" descr="Map of the United States with Circuit courts indicated by region.">
            <a:extLst>
              <a:ext uri="{FF2B5EF4-FFF2-40B4-BE49-F238E27FC236}">
                <a16:creationId xmlns:a16="http://schemas.microsoft.com/office/drawing/2014/main" xmlns="" id="{B5B1EAD2-873B-43D4-84B8-1A82B6065E14}"/>
              </a:ext>
            </a:extLst>
          </p:cNvPr>
          <p:cNvPicPr>
            <a:picLocks noChangeAspect="1"/>
          </p:cNvPicPr>
          <p:nvPr/>
        </p:nvPicPr>
        <p:blipFill>
          <a:blip r:embed="rId3"/>
          <a:stretch>
            <a:fillRect/>
          </a:stretch>
        </p:blipFill>
        <p:spPr>
          <a:xfrm>
            <a:off x="3464865" y="2263668"/>
            <a:ext cx="5262270" cy="3328190"/>
          </a:xfrm>
          <a:prstGeom prst="rect">
            <a:avLst/>
          </a:prstGeom>
        </p:spPr>
      </p:pic>
      <p:sp>
        <p:nvSpPr>
          <p:cNvPr id="7" name="Content Placeholder 6">
            <a:extLst>
              <a:ext uri="{FF2B5EF4-FFF2-40B4-BE49-F238E27FC236}">
                <a16:creationId xmlns:a16="http://schemas.microsoft.com/office/drawing/2014/main" xmlns="" id="{9F3113C6-AF4F-4168-83D8-13DE6D963F8A}"/>
              </a:ext>
            </a:extLst>
          </p:cNvPr>
          <p:cNvSpPr>
            <a:spLocks noGrp="1"/>
          </p:cNvSpPr>
          <p:nvPr>
            <p:ph idx="12"/>
          </p:nvPr>
        </p:nvSpPr>
        <p:spPr>
          <a:xfrm>
            <a:off x="832447" y="5813303"/>
            <a:ext cx="10515600" cy="500062"/>
          </a:xfrm>
        </p:spPr>
        <p:txBody>
          <a:bodyPr>
            <a:normAutofit/>
          </a:bodyPr>
          <a:lstStyle/>
          <a:p>
            <a:pPr marL="0" indent="0">
              <a:buNone/>
            </a:pPr>
            <a:r>
              <a:rPr lang="en-US" sz="1000" noProof="0" dirty="0"/>
              <a:t>2</a:t>
            </a:r>
            <a:r>
              <a:rPr lang="en-US" sz="1400" noProof="0" dirty="0"/>
              <a:t>The Court’s original jurisdiction is limited to cases involving ambassadors and selected other public officials and those cases where the disputing parties are two states.</a:t>
            </a:r>
          </a:p>
        </p:txBody>
      </p:sp>
      <p:sp>
        <p:nvSpPr>
          <p:cNvPr id="4" name="Content Placeholder 3">
            <a:extLst>
              <a:ext uri="{FF2B5EF4-FFF2-40B4-BE49-F238E27FC236}">
                <a16:creationId xmlns:a16="http://schemas.microsoft.com/office/drawing/2014/main" xmlns="" id="{AE962646-EBAF-4ED3-95F7-5562A4366338}"/>
              </a:ext>
            </a:extLst>
          </p:cNvPr>
          <p:cNvSpPr>
            <a:spLocks noGrp="1"/>
          </p:cNvSpPr>
          <p:nvPr>
            <p:ph idx="11"/>
          </p:nvPr>
        </p:nvSpPr>
        <p:spPr>
          <a:xfrm>
            <a:off x="4782778" y="6675437"/>
            <a:ext cx="2876196" cy="365125"/>
          </a:xfrm>
        </p:spPr>
        <p:txBody>
          <a:bodyPr>
            <a:noAutofit/>
          </a:bodyPr>
          <a:lstStyle/>
          <a:p>
            <a:pPr marL="0" indent="0">
              <a:buNone/>
            </a:pPr>
            <a:r>
              <a:rPr lang="en-US" sz="1200" noProof="0" dirty="0">
                <a:hlinkClick r:id="rId4" action="ppaction://hlinksldjump"/>
              </a:rPr>
              <a:t>Access the text alternative for slide images.</a:t>
            </a:r>
            <a:endParaRPr lang="en-US" sz="1200" noProof="0" dirty="0"/>
          </a:p>
        </p:txBody>
      </p:sp>
      <p:sp>
        <p:nvSpPr>
          <p:cNvPr id="5" name="Slide Number Placeholder 4"/>
          <p:cNvSpPr>
            <a:spLocks noGrp="1"/>
          </p:cNvSpPr>
          <p:nvPr>
            <p:ph type="sldNum" sz="quarter" idx="13"/>
          </p:nvPr>
        </p:nvSpPr>
        <p:spPr>
          <a:prstGeom prst="rect">
            <a:avLst/>
          </a:prstGeom>
        </p:spPr>
        <p:txBody>
          <a:bodyPr/>
          <a:lstStyle/>
          <a:p>
            <a:fld id="{188B8A88-9DFF-4215-91ED-9F3869CDCD8B}" type="slidenum">
              <a:rPr lang="en-US" smtClean="0"/>
              <a:t>8</a:t>
            </a:fld>
            <a:endParaRPr lang="en-US"/>
          </a:p>
        </p:txBody>
      </p:sp>
    </p:spTree>
    <p:extLst>
      <p:ext uri="{BB962C8B-B14F-4D97-AF65-F5344CB8AC3E}">
        <p14:creationId xmlns:p14="http://schemas.microsoft.com/office/powerpoint/2010/main" val="2731179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1B6B8F-DB73-4400-A765-883EEA54902B}"/>
              </a:ext>
            </a:extLst>
          </p:cNvPr>
          <p:cNvSpPr>
            <a:spLocks noGrp="1"/>
          </p:cNvSpPr>
          <p:nvPr>
            <p:ph type="title"/>
          </p:nvPr>
        </p:nvSpPr>
        <p:spPr/>
        <p:txBody>
          <a:bodyPr/>
          <a:lstStyle/>
          <a:p>
            <a:pPr algn="ctr"/>
            <a:r>
              <a:rPr lang="en-US" dirty="0"/>
              <a:t>Supreme Court</a:t>
            </a:r>
          </a:p>
        </p:txBody>
      </p:sp>
      <p:pic>
        <p:nvPicPr>
          <p:cNvPr id="6" name="Content Placeholder 5">
            <a:extLst>
              <a:ext uri="{FF2B5EF4-FFF2-40B4-BE49-F238E27FC236}">
                <a16:creationId xmlns:a16="http://schemas.microsoft.com/office/drawing/2014/main" xmlns="" id="{22392A06-D350-4A9D-A98E-9B4EB9B7BC0E}"/>
              </a:ext>
            </a:extLst>
          </p:cNvPr>
          <p:cNvPicPr>
            <a:picLocks noGrp="1" noChangeAspect="1"/>
          </p:cNvPicPr>
          <p:nvPr>
            <p:ph idx="1"/>
          </p:nvPr>
        </p:nvPicPr>
        <p:blipFill>
          <a:blip r:embed="rId2"/>
          <a:stretch>
            <a:fillRect/>
          </a:stretch>
        </p:blipFill>
        <p:spPr>
          <a:xfrm>
            <a:off x="3890962" y="1943894"/>
            <a:ext cx="4410075" cy="4114800"/>
          </a:xfrm>
        </p:spPr>
      </p:pic>
      <p:sp>
        <p:nvSpPr>
          <p:cNvPr id="4" name="Slide Number Placeholder 3">
            <a:extLst>
              <a:ext uri="{FF2B5EF4-FFF2-40B4-BE49-F238E27FC236}">
                <a16:creationId xmlns:a16="http://schemas.microsoft.com/office/drawing/2014/main" xmlns="" id="{3E124233-5B0D-49EF-8C25-531C331C132A}"/>
              </a:ext>
            </a:extLst>
          </p:cNvPr>
          <p:cNvSpPr>
            <a:spLocks noGrp="1"/>
          </p:cNvSpPr>
          <p:nvPr>
            <p:ph type="sldNum" sz="quarter" idx="12"/>
          </p:nvPr>
        </p:nvSpPr>
        <p:spPr/>
        <p:txBody>
          <a:bodyPr/>
          <a:lstStyle/>
          <a:p>
            <a:fld id="{188B8A88-9DFF-4215-91ED-9F3869CDCD8B}" type="slidenum">
              <a:rPr lang="en-US" smtClean="0"/>
              <a:pPr/>
              <a:t>9</a:t>
            </a:fld>
            <a:endParaRPr lang="en-US" dirty="0"/>
          </a:p>
        </p:txBody>
      </p:sp>
    </p:spTree>
    <p:extLst>
      <p:ext uri="{BB962C8B-B14F-4D97-AF65-F5344CB8AC3E}">
        <p14:creationId xmlns:p14="http://schemas.microsoft.com/office/powerpoint/2010/main" val="31538566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DDE4A8B0BB0DA4188B5534FD4474BEF" ma:contentTypeVersion="13" ma:contentTypeDescription="Create a new document." ma:contentTypeScope="" ma:versionID="aff629b1cb549730cea82076c5564298">
  <xsd:schema xmlns:xsd="http://www.w3.org/2001/XMLSchema" xmlns:xs="http://www.w3.org/2001/XMLSchema" xmlns:p="http://schemas.microsoft.com/office/2006/metadata/properties" xmlns:ns2="92917aa9-a745-4e00-85ad-9b639620d964" xmlns:ns3="dd4bb0b3-50fb-4810-b3a2-6e7365f6d366" targetNamespace="http://schemas.microsoft.com/office/2006/metadata/properties" ma:root="true" ma:fieldsID="66422edb2874e8da8a037250be8930f0" ns2:_="" ns3:_="">
    <xsd:import namespace="92917aa9-a745-4e00-85ad-9b639620d964"/>
    <xsd:import namespace="dd4bb0b3-50fb-4810-b3a2-6e7365f6d36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LengthInSecond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917aa9-a745-4e00-85ad-9b639620d9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4" nillable="true" ma:displayName="Length (seconds)" ma:internalName="MediaLengthInSeconds" ma:readOnly="true">
      <xsd:simpleType>
        <xsd:restriction base="dms:Unknow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d4bb0b3-50fb-4810-b3a2-6e7365f6d36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62F8437-AC37-488E-8806-6004CEB813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917aa9-a745-4e00-85ad-9b639620d964"/>
    <ds:schemaRef ds:uri="dd4bb0b3-50fb-4810-b3a2-6e7365f6d3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3D0A01E-957C-4FB7-A9DF-2829C1C78A3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DFA19584-D83C-4EBF-BB1F-A8D0A7ACA04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1379</TotalTime>
  <Words>2010</Words>
  <Application>Microsoft Office PowerPoint</Application>
  <PresentationFormat>Widescreen</PresentationFormat>
  <Paragraphs>165</Paragraphs>
  <Slides>27</Slides>
  <Notes>2</Notes>
  <HiddenSlides>3</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 </vt:lpstr>
      <vt:lpstr>Chapter 4</vt:lpstr>
      <vt:lpstr>Chapter Learning Objectives</vt:lpstr>
      <vt:lpstr>State Courts Versus Federal Courts</vt:lpstr>
      <vt:lpstr>State Trial Courts</vt:lpstr>
      <vt:lpstr>State Appellate Courts</vt:lpstr>
      <vt:lpstr>Federal Courts</vt:lpstr>
      <vt:lpstr>U.S. Circuit Courts of Appeals</vt:lpstr>
      <vt:lpstr>Supreme Court</vt:lpstr>
      <vt:lpstr>Case 4.1: Caniglia v. Strom</vt:lpstr>
      <vt:lpstr>Judicial Selection</vt:lpstr>
      <vt:lpstr>The Role of Precedent</vt:lpstr>
      <vt:lpstr>Jurisdiction and Business Strategy</vt:lpstr>
      <vt:lpstr>Categories of Jurisdiction</vt:lpstr>
      <vt:lpstr>Court Tests Over Personal Jurisdiction</vt:lpstr>
      <vt:lpstr>Case 4.2: Goodyear Dunlop Tires v. Brown</vt:lpstr>
      <vt:lpstr>Case 4.3: Clemens v. McNamee</vt:lpstr>
      <vt:lpstr>Case 4.4: Franklin v. Facebook</vt:lpstr>
      <vt:lpstr>Definitions for the Zippo Standard</vt:lpstr>
      <vt:lpstr>Minimum Contacts and the Internet: Zippo Standard</vt:lpstr>
      <vt:lpstr>Case 4.5: Shisler v. Sanfer Sports Cars, Inc.</vt:lpstr>
      <vt:lpstr>VENUE</vt:lpstr>
      <vt:lpstr>Thinking Strategically: Jurisdiction and Venue</vt:lpstr>
      <vt:lpstr>Accessibility Content: Text Alternatives for Images</vt:lpstr>
      <vt:lpstr>U.S. Circuit Courts of Appeals – Text Alternative</vt:lpstr>
      <vt:lpstr>Supreme Court—Text Alternative</vt:lpstr>
      <vt:lpstr>Minimum Contacts and the Internet: Zippo Standard – Text Alternative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Melvin: Fundamentals of the Legal Environment of Business PowerPoint Slides McGraw-Hill Publishing</dc:title>
  <dc:creator>Henry Lowenstein</dc:creator>
  <cp:lastModifiedBy>Gunasundari Kuppan</cp:lastModifiedBy>
  <cp:revision>116</cp:revision>
  <dcterms:created xsi:type="dcterms:W3CDTF">2019-07-25T18:35:04Z</dcterms:created>
  <dcterms:modified xsi:type="dcterms:W3CDTF">2023-01-06T08:54:22Z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0x010100EDDE4A8B0BB0DA4188B5534FD4474BEF</vt:lpwstr>
  </property>
</Properties>
</file>