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1"/>
  </p:notesMasterIdLst>
  <p:sldIdLst>
    <p:sldId id="282" r:id="rId5"/>
    <p:sldId id="257" r:id="rId6"/>
    <p:sldId id="258" r:id="rId7"/>
    <p:sldId id="293" r:id="rId8"/>
    <p:sldId id="259" r:id="rId9"/>
    <p:sldId id="284" r:id="rId10"/>
    <p:sldId id="280" r:id="rId11"/>
    <p:sldId id="285" r:id="rId12"/>
    <p:sldId id="286" r:id="rId13"/>
    <p:sldId id="287" r:id="rId14"/>
    <p:sldId id="292" r:id="rId15"/>
    <p:sldId id="288" r:id="rId16"/>
    <p:sldId id="289" r:id="rId17"/>
    <p:sldId id="295" r:id="rId18"/>
    <p:sldId id="294" r:id="rId19"/>
    <p:sldId id="290"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Main Content" id="{6D58BB1E-A4C4-46A9-9C38-F919D7468A75}">
          <p14:sldIdLst>
            <p14:sldId id="282"/>
            <p14:sldId id="257"/>
            <p14:sldId id="258"/>
            <p14:sldId id="293"/>
            <p14:sldId id="259"/>
            <p14:sldId id="284"/>
            <p14:sldId id="280"/>
            <p14:sldId id="285"/>
            <p14:sldId id="286"/>
            <p14:sldId id="287"/>
            <p14:sldId id="292"/>
            <p14:sldId id="288"/>
            <p14:sldId id="289"/>
            <p14:sldId id="295"/>
            <p14:sldId id="294"/>
            <p14:sldId id="29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BE52826-8CF6-488D-88D4-F001C388C011}" v="7" dt="2022-12-01T17:23:23.34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948" autoAdjust="0"/>
    <p:restoredTop sz="93894" autoAdjust="0"/>
  </p:normalViewPr>
  <p:slideViewPr>
    <p:cSldViewPr snapToGrid="0">
      <p:cViewPr varScale="1">
        <p:scale>
          <a:sx n="62" d="100"/>
          <a:sy n="62" d="100"/>
        </p:scale>
        <p:origin x="1140" y="60"/>
      </p:cViewPr>
      <p:guideLst/>
    </p:cSldViewPr>
  </p:slideViewPr>
  <p:outlineViewPr>
    <p:cViewPr>
      <p:scale>
        <a:sx n="50" d="100"/>
        <a:sy n="50" d="100"/>
      </p:scale>
      <p:origin x="0" y="-762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ffrey Penley" userId="e5f35470ee298536" providerId="LiveId" clId="{EBE52826-8CF6-488D-88D4-F001C388C011}"/>
    <pc:docChg chg="custSel modSld">
      <pc:chgData name="Jeffrey Penley" userId="e5f35470ee298536" providerId="LiveId" clId="{EBE52826-8CF6-488D-88D4-F001C388C011}" dt="2022-12-01T17:24:57.036" v="1581" actId="6549"/>
      <pc:docMkLst>
        <pc:docMk/>
      </pc:docMkLst>
      <pc:sldChg chg="modSp mod">
        <pc:chgData name="Jeffrey Penley" userId="e5f35470ee298536" providerId="LiveId" clId="{EBE52826-8CF6-488D-88D4-F001C388C011}" dt="2022-12-01T17:24:57.036" v="1581" actId="6549"/>
        <pc:sldMkLst>
          <pc:docMk/>
          <pc:sldMk cId="2929859991" sldId="295"/>
        </pc:sldMkLst>
        <pc:spChg chg="mod">
          <ac:chgData name="Jeffrey Penley" userId="e5f35470ee298536" providerId="LiveId" clId="{EBE52826-8CF6-488D-88D4-F001C388C011}" dt="2022-12-01T17:23:15.567" v="1551" actId="14100"/>
          <ac:spMkLst>
            <pc:docMk/>
            <pc:sldMk cId="2929859991" sldId="295"/>
            <ac:spMk id="2" creationId="{8C3C9A64-14E3-7822-703C-9F31CAD4605F}"/>
          </ac:spMkLst>
        </pc:spChg>
        <pc:spChg chg="mod">
          <ac:chgData name="Jeffrey Penley" userId="e5f35470ee298536" providerId="LiveId" clId="{EBE52826-8CF6-488D-88D4-F001C388C011}" dt="2022-12-01T17:24:39.890" v="1580" actId="20577"/>
          <ac:spMkLst>
            <pc:docMk/>
            <pc:sldMk cId="2929859991" sldId="295"/>
            <ac:spMk id="3" creationId="{D99127F7-FD03-0FE3-8701-1790185A0028}"/>
          </ac:spMkLst>
        </pc:spChg>
        <pc:spChg chg="mod">
          <ac:chgData name="Jeffrey Penley" userId="e5f35470ee298536" providerId="LiveId" clId="{EBE52826-8CF6-488D-88D4-F001C388C011}" dt="2022-12-01T17:24:57.036" v="1581" actId="6549"/>
          <ac:spMkLst>
            <pc:docMk/>
            <pc:sldMk cId="2929859991" sldId="295"/>
            <ac:spMk id="4" creationId="{EA404E34-4C04-0FE8-34D5-927725959FD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5BFCEDC-C3B8-4FB4-A58C-B830C6DC6DEA}" type="datetimeFigureOut">
              <a:rPr lang="en-US" smtClean="0"/>
              <a:t>1/6/2023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170635-2485-4C70-AF02-3CE7F6297ED0}" type="slidenum">
              <a:rPr lang="en-US" smtClean="0"/>
              <a:t>‹#›</a:t>
            </a:fld>
            <a:endParaRPr lang="en-US"/>
          </a:p>
        </p:txBody>
      </p:sp>
    </p:spTree>
    <p:extLst>
      <p:ext uri="{BB962C8B-B14F-4D97-AF65-F5344CB8AC3E}">
        <p14:creationId xmlns:p14="http://schemas.microsoft.com/office/powerpoint/2010/main" val="22441233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8170635-2485-4C70-AF02-3CE7F6297ED0}" type="slidenum">
              <a:rPr lang="en-US" smtClean="0"/>
              <a:t>2</a:t>
            </a:fld>
            <a:endParaRPr lang="en-US"/>
          </a:p>
        </p:txBody>
      </p:sp>
    </p:spTree>
    <p:extLst>
      <p:ext uri="{BB962C8B-B14F-4D97-AF65-F5344CB8AC3E}">
        <p14:creationId xmlns:p14="http://schemas.microsoft.com/office/powerpoint/2010/main" val="9795473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6B3FB29-9A5A-4F62-829C-71CD24E98EA2}" type="datetime1">
              <a:rPr lang="en-US" smtClean="0"/>
              <a:t>1/6/2023</a:t>
            </a:fld>
            <a:endParaRPr lang="en-US"/>
          </a:p>
        </p:txBody>
      </p:sp>
      <p:sp>
        <p:nvSpPr>
          <p:cNvPr id="5" name="Footer Placeholder 4"/>
          <p:cNvSpPr>
            <a:spLocks noGrp="1"/>
          </p:cNvSpPr>
          <p:nvPr>
            <p:ph type="ftr" sz="quarter" idx="11"/>
          </p:nvPr>
        </p:nvSpPr>
        <p:spPr/>
        <p:txBody>
          <a:bodyPr/>
          <a:lstStyle/>
          <a:p>
            <a:r>
              <a:rPr lang="en-US"/>
              <a:t>Copyright © 2021 McGraw-Hill. All rights reserved. No reproduction or distribution without the prior written consent of McGraw-Hill. </a:t>
            </a:r>
          </a:p>
        </p:txBody>
      </p:sp>
      <p:sp>
        <p:nvSpPr>
          <p:cNvPr id="6" name="Slide Number Placeholder 5"/>
          <p:cNvSpPr>
            <a:spLocks noGrp="1"/>
          </p:cNvSpPr>
          <p:nvPr>
            <p:ph type="sldNum" sz="quarter" idx="12"/>
          </p:nvPr>
        </p:nvSpPr>
        <p:spPr/>
        <p:txBody>
          <a:bodyPr/>
          <a:lstStyle/>
          <a:p>
            <a:fld id="{188B8A88-9DFF-4215-91ED-9F3869CDCD8B}" type="slidenum">
              <a:rPr lang="en-US" smtClean="0"/>
              <a:t>‹#›</a:t>
            </a:fld>
            <a:endParaRPr lang="en-US"/>
          </a:p>
        </p:txBody>
      </p:sp>
    </p:spTree>
    <p:extLst>
      <p:ext uri="{BB962C8B-B14F-4D97-AF65-F5344CB8AC3E}">
        <p14:creationId xmlns:p14="http://schemas.microsoft.com/office/powerpoint/2010/main" val="9238588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EC2EBE7-CCD4-466A-84F6-E6BC50106175}" type="datetime1">
              <a:rPr lang="en-US" smtClean="0"/>
              <a:t>1/6/2023</a:t>
            </a:fld>
            <a:endParaRPr lang="en-US"/>
          </a:p>
        </p:txBody>
      </p:sp>
      <p:sp>
        <p:nvSpPr>
          <p:cNvPr id="5" name="Footer Placeholder 4"/>
          <p:cNvSpPr>
            <a:spLocks noGrp="1"/>
          </p:cNvSpPr>
          <p:nvPr>
            <p:ph type="ftr" sz="quarter" idx="11"/>
          </p:nvPr>
        </p:nvSpPr>
        <p:spPr/>
        <p:txBody>
          <a:bodyPr/>
          <a:lstStyle/>
          <a:p>
            <a:r>
              <a:rPr lang="en-US"/>
              <a:t>Copyright © 2021 McGraw-Hill. All rights reserved. No reproduction or distribution without the prior written consent of McGraw-Hill. </a:t>
            </a:r>
          </a:p>
        </p:txBody>
      </p:sp>
      <p:sp>
        <p:nvSpPr>
          <p:cNvPr id="6" name="Slide Number Placeholder 5"/>
          <p:cNvSpPr>
            <a:spLocks noGrp="1"/>
          </p:cNvSpPr>
          <p:nvPr>
            <p:ph type="sldNum" sz="quarter" idx="12"/>
          </p:nvPr>
        </p:nvSpPr>
        <p:spPr/>
        <p:txBody>
          <a:bodyPr/>
          <a:lstStyle/>
          <a:p>
            <a:fld id="{188B8A88-9DFF-4215-91ED-9F3869CDCD8B}" type="slidenum">
              <a:rPr lang="en-US" smtClean="0"/>
              <a:t>‹#›</a:t>
            </a:fld>
            <a:endParaRPr lang="en-US"/>
          </a:p>
        </p:txBody>
      </p:sp>
      <p:sp>
        <p:nvSpPr>
          <p:cNvPr id="7" name="Short Copyright">
            <a:extLst>
              <a:ext uri="{FF2B5EF4-FFF2-40B4-BE49-F238E27FC236}">
                <a16:creationId xmlns:a16="http://schemas.microsoft.com/office/drawing/2014/main" id="{BBCB3416-4E3E-4261-A36E-4BB96792EBB4}"/>
              </a:ext>
            </a:extLst>
          </p:cNvPr>
          <p:cNvSpPr txBox="1"/>
          <p:nvPr userDrawn="1"/>
        </p:nvSpPr>
        <p:spPr>
          <a:xfrm>
            <a:off x="215658" y="6538617"/>
            <a:ext cx="1233578" cy="276999"/>
          </a:xfrm>
          <a:prstGeom prst="rect">
            <a:avLst/>
          </a:prstGeom>
          <a:noFill/>
        </p:spPr>
        <p:txBody>
          <a:bodyPr wrap="square" lIns="45720" rIns="45720" rtlCol="0" anchor="ctr">
            <a:spAutoFit/>
          </a:bodyPr>
          <a:lstStyle/>
          <a:p>
            <a:r>
              <a:rPr lang="en-US" sz="1200" b="0" dirty="0">
                <a:solidFill>
                  <a:schemeClr val="tx1"/>
                </a:solidFill>
              </a:rPr>
              <a:t>© McGraw Hill</a:t>
            </a:r>
          </a:p>
        </p:txBody>
      </p:sp>
    </p:spTree>
    <p:extLst>
      <p:ext uri="{BB962C8B-B14F-4D97-AF65-F5344CB8AC3E}">
        <p14:creationId xmlns:p14="http://schemas.microsoft.com/office/powerpoint/2010/main" val="36762480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81C6D38-D769-4A90-A350-146E855A3816}" type="datetime1">
              <a:rPr lang="en-US" smtClean="0"/>
              <a:t>1/6/2023</a:t>
            </a:fld>
            <a:endParaRPr lang="en-US"/>
          </a:p>
        </p:txBody>
      </p:sp>
      <p:sp>
        <p:nvSpPr>
          <p:cNvPr id="5" name="Footer Placeholder 4"/>
          <p:cNvSpPr>
            <a:spLocks noGrp="1"/>
          </p:cNvSpPr>
          <p:nvPr>
            <p:ph type="ftr" sz="quarter" idx="11"/>
          </p:nvPr>
        </p:nvSpPr>
        <p:spPr/>
        <p:txBody>
          <a:bodyPr/>
          <a:lstStyle/>
          <a:p>
            <a:r>
              <a:rPr lang="en-US"/>
              <a:t>Copyright © 2021 McGraw-Hill. All rights reserved. No reproduction or distribution without the prior written consent of McGraw-Hill. </a:t>
            </a:r>
          </a:p>
        </p:txBody>
      </p:sp>
      <p:sp>
        <p:nvSpPr>
          <p:cNvPr id="6" name="Slide Number Placeholder 5"/>
          <p:cNvSpPr>
            <a:spLocks noGrp="1"/>
          </p:cNvSpPr>
          <p:nvPr>
            <p:ph type="sldNum" sz="quarter" idx="12"/>
          </p:nvPr>
        </p:nvSpPr>
        <p:spPr/>
        <p:txBody>
          <a:bodyPr/>
          <a:lstStyle/>
          <a:p>
            <a:fld id="{188B8A88-9DFF-4215-91ED-9F3869CDCD8B}" type="slidenum">
              <a:rPr lang="en-US" smtClean="0"/>
              <a:t>‹#›</a:t>
            </a:fld>
            <a:endParaRPr lang="en-US"/>
          </a:p>
        </p:txBody>
      </p:sp>
    </p:spTree>
    <p:extLst>
      <p:ext uri="{BB962C8B-B14F-4D97-AF65-F5344CB8AC3E}">
        <p14:creationId xmlns:p14="http://schemas.microsoft.com/office/powerpoint/2010/main" val="13006033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6B3FB29-9A5A-4F62-829C-71CD24E98EA2}" type="datetime1">
              <a:rPr lang="en-US" smtClean="0"/>
              <a:t>1/6/2023</a:t>
            </a:fld>
            <a:endParaRPr lang="en-US"/>
          </a:p>
        </p:txBody>
      </p:sp>
      <p:sp>
        <p:nvSpPr>
          <p:cNvPr id="6" name="Slide Number Placeholder 5"/>
          <p:cNvSpPr>
            <a:spLocks noGrp="1"/>
          </p:cNvSpPr>
          <p:nvPr>
            <p:ph type="sldNum" sz="quarter" idx="12"/>
          </p:nvPr>
        </p:nvSpPr>
        <p:spPr>
          <a:xfrm>
            <a:off x="10812544" y="6356350"/>
            <a:ext cx="541256" cy="365125"/>
          </a:xfrm>
          <a:prstGeom prst="rect">
            <a:avLst/>
          </a:prstGeom>
        </p:spPr>
        <p:txBody>
          <a:bodyPr/>
          <a:lstStyle/>
          <a:p>
            <a:fld id="{188B8A88-9DFF-4215-91ED-9F3869CDCD8B}" type="slidenum">
              <a:rPr lang="en-US" smtClean="0"/>
              <a:t>‹#›</a:t>
            </a:fld>
            <a:endParaRPr lang="en-US"/>
          </a:p>
        </p:txBody>
      </p:sp>
      <p:sp>
        <p:nvSpPr>
          <p:cNvPr id="8" name="Content Placeholder 7">
            <a:extLst>
              <a:ext uri="{FF2B5EF4-FFF2-40B4-BE49-F238E27FC236}">
                <a16:creationId xmlns:a16="http://schemas.microsoft.com/office/drawing/2014/main" id="{F666A86A-D26A-45F5-9F0B-76E9E7A2BE03}"/>
              </a:ext>
            </a:extLst>
          </p:cNvPr>
          <p:cNvSpPr>
            <a:spLocks noGrp="1"/>
          </p:cNvSpPr>
          <p:nvPr>
            <p:ph sz="quarter" idx="13"/>
          </p:nvPr>
        </p:nvSpPr>
        <p:spPr>
          <a:xfrm>
            <a:off x="3959225" y="5649913"/>
            <a:ext cx="5132388" cy="5349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542343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19094C5-F5A4-4C82-82B8-25B78A4FBB92}" type="datetime1">
              <a:rPr lang="en-US" smtClean="0"/>
              <a:t>1/6/2023</a:t>
            </a:fld>
            <a:endParaRPr lang="en-US"/>
          </a:p>
        </p:txBody>
      </p:sp>
      <p:sp>
        <p:nvSpPr>
          <p:cNvPr id="5" name="Footer Placeholder 4"/>
          <p:cNvSpPr>
            <a:spLocks noGrp="1"/>
          </p:cNvSpPr>
          <p:nvPr>
            <p:ph type="ftr" sz="quarter" idx="11"/>
          </p:nvPr>
        </p:nvSpPr>
        <p:spPr/>
        <p:txBody>
          <a:bodyPr/>
          <a:lstStyle/>
          <a:p>
            <a:r>
              <a:rPr lang="en-US"/>
              <a:t>Copyright © 2021 McGraw-Hill. All rights reserved. No reproduction or distribution without the prior written consent of McGraw-Hill. </a:t>
            </a:r>
          </a:p>
        </p:txBody>
      </p:sp>
      <p:sp>
        <p:nvSpPr>
          <p:cNvPr id="6" name="Slide Number Placeholder 5"/>
          <p:cNvSpPr>
            <a:spLocks noGrp="1"/>
          </p:cNvSpPr>
          <p:nvPr>
            <p:ph type="sldNum" sz="quarter" idx="12"/>
          </p:nvPr>
        </p:nvSpPr>
        <p:spPr/>
        <p:txBody>
          <a:bodyPr/>
          <a:lstStyle/>
          <a:p>
            <a:fld id="{188B8A88-9DFF-4215-91ED-9F3869CDCD8B}" type="slidenum">
              <a:rPr lang="en-US" smtClean="0"/>
              <a:t>‹#›</a:t>
            </a:fld>
            <a:endParaRPr lang="en-US"/>
          </a:p>
        </p:txBody>
      </p:sp>
      <p:sp>
        <p:nvSpPr>
          <p:cNvPr id="7" name="Short Copyright">
            <a:extLst>
              <a:ext uri="{FF2B5EF4-FFF2-40B4-BE49-F238E27FC236}">
                <a16:creationId xmlns:a16="http://schemas.microsoft.com/office/drawing/2014/main" id="{BBCB3416-4E3E-4261-A36E-4BB96792EBB4}"/>
              </a:ext>
            </a:extLst>
          </p:cNvPr>
          <p:cNvSpPr txBox="1"/>
          <p:nvPr userDrawn="1"/>
        </p:nvSpPr>
        <p:spPr>
          <a:xfrm>
            <a:off x="215658" y="6538617"/>
            <a:ext cx="8394942" cy="276999"/>
          </a:xfrm>
          <a:prstGeom prst="rect">
            <a:avLst/>
          </a:prstGeom>
          <a:noFill/>
        </p:spPr>
        <p:txBody>
          <a:bodyPr wrap="square" lIns="45720" rIns="45720" rtlCol="0" anchor="ctr">
            <a:spAutoFit/>
          </a:bodyPr>
          <a:lstStyle/>
          <a:p>
            <a:pPr marL="0" lvl="0" indent="0">
              <a:buNone/>
            </a:pPr>
            <a:r>
              <a:rPr lang="en-US" sz="1200" b="0" i="0" dirty="0">
                <a:solidFill>
                  <a:srgbClr val="222222"/>
                </a:solidFill>
                <a:effectLst/>
              </a:rPr>
              <a:t>© McGraw Hill LLC. All rights reserved. No reproduction or distribution without the prior written consent of McGraw Hill LLC.</a:t>
            </a:r>
            <a:endParaRPr lang="en-US" sz="1200" noProof="0" dirty="0"/>
          </a:p>
        </p:txBody>
      </p:sp>
    </p:spTree>
    <p:extLst>
      <p:ext uri="{BB962C8B-B14F-4D97-AF65-F5344CB8AC3E}">
        <p14:creationId xmlns:p14="http://schemas.microsoft.com/office/powerpoint/2010/main" val="1342407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5682189-A2B6-4D3E-BF54-508BC2E72997}" type="datetime1">
              <a:rPr lang="en-US" smtClean="0"/>
              <a:t>1/6/2023</a:t>
            </a:fld>
            <a:endParaRPr lang="en-US"/>
          </a:p>
        </p:txBody>
      </p:sp>
      <p:sp>
        <p:nvSpPr>
          <p:cNvPr id="5" name="Footer Placeholder 4"/>
          <p:cNvSpPr>
            <a:spLocks noGrp="1"/>
          </p:cNvSpPr>
          <p:nvPr>
            <p:ph type="ftr" sz="quarter" idx="11"/>
          </p:nvPr>
        </p:nvSpPr>
        <p:spPr/>
        <p:txBody>
          <a:bodyPr/>
          <a:lstStyle/>
          <a:p>
            <a:r>
              <a:rPr lang="en-US"/>
              <a:t>Copyright © 2021 McGraw-Hill. All rights reserved. No reproduction or distribution without the prior written consent of McGraw-Hill. </a:t>
            </a:r>
          </a:p>
        </p:txBody>
      </p:sp>
      <p:sp>
        <p:nvSpPr>
          <p:cNvPr id="6" name="Slide Number Placeholder 5"/>
          <p:cNvSpPr>
            <a:spLocks noGrp="1"/>
          </p:cNvSpPr>
          <p:nvPr>
            <p:ph type="sldNum" sz="quarter" idx="12"/>
          </p:nvPr>
        </p:nvSpPr>
        <p:spPr/>
        <p:txBody>
          <a:bodyPr/>
          <a:lstStyle/>
          <a:p>
            <a:fld id="{188B8A88-9DFF-4215-91ED-9F3869CDCD8B}" type="slidenum">
              <a:rPr lang="en-US" smtClean="0"/>
              <a:t>‹#›</a:t>
            </a:fld>
            <a:endParaRPr lang="en-US"/>
          </a:p>
        </p:txBody>
      </p:sp>
      <p:sp>
        <p:nvSpPr>
          <p:cNvPr id="7" name="Short Copyright">
            <a:extLst>
              <a:ext uri="{FF2B5EF4-FFF2-40B4-BE49-F238E27FC236}">
                <a16:creationId xmlns:a16="http://schemas.microsoft.com/office/drawing/2014/main" id="{BBCB3416-4E3E-4261-A36E-4BB96792EBB4}"/>
              </a:ext>
            </a:extLst>
          </p:cNvPr>
          <p:cNvSpPr txBox="1"/>
          <p:nvPr userDrawn="1"/>
        </p:nvSpPr>
        <p:spPr>
          <a:xfrm>
            <a:off x="215658" y="6538617"/>
            <a:ext cx="1233578" cy="276999"/>
          </a:xfrm>
          <a:prstGeom prst="rect">
            <a:avLst/>
          </a:prstGeom>
          <a:noFill/>
        </p:spPr>
        <p:txBody>
          <a:bodyPr wrap="square" lIns="45720" rIns="45720" rtlCol="0" anchor="ctr">
            <a:spAutoFit/>
          </a:bodyPr>
          <a:lstStyle/>
          <a:p>
            <a:r>
              <a:rPr lang="en-US" sz="1200" b="0" dirty="0">
                <a:solidFill>
                  <a:schemeClr val="tx1"/>
                </a:solidFill>
              </a:rPr>
              <a:t>© McGraw Hill</a:t>
            </a:r>
          </a:p>
        </p:txBody>
      </p:sp>
    </p:spTree>
    <p:extLst>
      <p:ext uri="{BB962C8B-B14F-4D97-AF65-F5344CB8AC3E}">
        <p14:creationId xmlns:p14="http://schemas.microsoft.com/office/powerpoint/2010/main" val="489466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FC158BC-03B5-4A5B-AC33-EBD8F11A414A}" type="datetime1">
              <a:rPr lang="en-US" smtClean="0"/>
              <a:t>1/6/2023</a:t>
            </a:fld>
            <a:endParaRPr lang="en-US"/>
          </a:p>
        </p:txBody>
      </p:sp>
      <p:sp>
        <p:nvSpPr>
          <p:cNvPr id="6" name="Footer Placeholder 5"/>
          <p:cNvSpPr>
            <a:spLocks noGrp="1"/>
          </p:cNvSpPr>
          <p:nvPr>
            <p:ph type="ftr" sz="quarter" idx="11"/>
          </p:nvPr>
        </p:nvSpPr>
        <p:spPr/>
        <p:txBody>
          <a:bodyPr/>
          <a:lstStyle/>
          <a:p>
            <a:r>
              <a:rPr lang="en-US"/>
              <a:t>Copyright © 2021 McGraw-Hill. All rights reserved. No reproduction or distribution without the prior written consent of McGraw-Hill. </a:t>
            </a:r>
          </a:p>
        </p:txBody>
      </p:sp>
      <p:sp>
        <p:nvSpPr>
          <p:cNvPr id="7" name="Slide Number Placeholder 6"/>
          <p:cNvSpPr>
            <a:spLocks noGrp="1"/>
          </p:cNvSpPr>
          <p:nvPr>
            <p:ph type="sldNum" sz="quarter" idx="12"/>
          </p:nvPr>
        </p:nvSpPr>
        <p:spPr/>
        <p:txBody>
          <a:bodyPr/>
          <a:lstStyle/>
          <a:p>
            <a:fld id="{188B8A88-9DFF-4215-91ED-9F3869CDCD8B}" type="slidenum">
              <a:rPr lang="en-US" smtClean="0"/>
              <a:t>‹#›</a:t>
            </a:fld>
            <a:endParaRPr lang="en-US"/>
          </a:p>
        </p:txBody>
      </p:sp>
      <p:sp>
        <p:nvSpPr>
          <p:cNvPr id="8" name="Short Copyright">
            <a:extLst>
              <a:ext uri="{FF2B5EF4-FFF2-40B4-BE49-F238E27FC236}">
                <a16:creationId xmlns:a16="http://schemas.microsoft.com/office/drawing/2014/main" id="{BBCB3416-4E3E-4261-A36E-4BB96792EBB4}"/>
              </a:ext>
            </a:extLst>
          </p:cNvPr>
          <p:cNvSpPr txBox="1"/>
          <p:nvPr userDrawn="1"/>
        </p:nvSpPr>
        <p:spPr>
          <a:xfrm>
            <a:off x="215658" y="6538617"/>
            <a:ext cx="1233578" cy="276999"/>
          </a:xfrm>
          <a:prstGeom prst="rect">
            <a:avLst/>
          </a:prstGeom>
          <a:noFill/>
        </p:spPr>
        <p:txBody>
          <a:bodyPr wrap="square" lIns="45720" rIns="45720" rtlCol="0" anchor="ctr">
            <a:spAutoFit/>
          </a:bodyPr>
          <a:lstStyle/>
          <a:p>
            <a:r>
              <a:rPr lang="en-US" sz="1200" b="0" dirty="0">
                <a:solidFill>
                  <a:schemeClr val="tx1"/>
                </a:solidFill>
              </a:rPr>
              <a:t>© McGraw Hill</a:t>
            </a:r>
          </a:p>
        </p:txBody>
      </p:sp>
    </p:spTree>
    <p:extLst>
      <p:ext uri="{BB962C8B-B14F-4D97-AF65-F5344CB8AC3E}">
        <p14:creationId xmlns:p14="http://schemas.microsoft.com/office/powerpoint/2010/main" val="3710772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F9EA7D3-13AA-465A-9400-5384911AB796}" type="datetime1">
              <a:rPr lang="en-US" smtClean="0"/>
              <a:t>1/6/2023</a:t>
            </a:fld>
            <a:endParaRPr lang="en-US"/>
          </a:p>
        </p:txBody>
      </p:sp>
      <p:sp>
        <p:nvSpPr>
          <p:cNvPr id="8" name="Footer Placeholder 7"/>
          <p:cNvSpPr>
            <a:spLocks noGrp="1"/>
          </p:cNvSpPr>
          <p:nvPr>
            <p:ph type="ftr" sz="quarter" idx="11"/>
          </p:nvPr>
        </p:nvSpPr>
        <p:spPr/>
        <p:txBody>
          <a:bodyPr/>
          <a:lstStyle/>
          <a:p>
            <a:r>
              <a:rPr lang="en-US"/>
              <a:t>Copyright © 2021 McGraw-Hill. All rights reserved. No reproduction or distribution without the prior written consent of McGraw-Hill. </a:t>
            </a:r>
          </a:p>
        </p:txBody>
      </p:sp>
      <p:sp>
        <p:nvSpPr>
          <p:cNvPr id="9" name="Slide Number Placeholder 8"/>
          <p:cNvSpPr>
            <a:spLocks noGrp="1"/>
          </p:cNvSpPr>
          <p:nvPr>
            <p:ph type="sldNum" sz="quarter" idx="12"/>
          </p:nvPr>
        </p:nvSpPr>
        <p:spPr/>
        <p:txBody>
          <a:bodyPr/>
          <a:lstStyle/>
          <a:p>
            <a:fld id="{188B8A88-9DFF-4215-91ED-9F3869CDCD8B}" type="slidenum">
              <a:rPr lang="en-US" smtClean="0"/>
              <a:t>‹#›</a:t>
            </a:fld>
            <a:endParaRPr lang="en-US"/>
          </a:p>
        </p:txBody>
      </p:sp>
      <p:sp>
        <p:nvSpPr>
          <p:cNvPr id="10" name="Short Copyright">
            <a:extLst>
              <a:ext uri="{FF2B5EF4-FFF2-40B4-BE49-F238E27FC236}">
                <a16:creationId xmlns:a16="http://schemas.microsoft.com/office/drawing/2014/main" id="{BBCB3416-4E3E-4261-A36E-4BB96792EBB4}"/>
              </a:ext>
            </a:extLst>
          </p:cNvPr>
          <p:cNvSpPr txBox="1"/>
          <p:nvPr userDrawn="1"/>
        </p:nvSpPr>
        <p:spPr>
          <a:xfrm>
            <a:off x="215658" y="6538617"/>
            <a:ext cx="1233578" cy="276999"/>
          </a:xfrm>
          <a:prstGeom prst="rect">
            <a:avLst/>
          </a:prstGeom>
          <a:noFill/>
        </p:spPr>
        <p:txBody>
          <a:bodyPr wrap="square" lIns="45720" rIns="45720" rtlCol="0" anchor="ctr">
            <a:spAutoFit/>
          </a:bodyPr>
          <a:lstStyle/>
          <a:p>
            <a:r>
              <a:rPr lang="en-US" sz="1200" b="0" dirty="0">
                <a:solidFill>
                  <a:schemeClr val="tx1"/>
                </a:solidFill>
              </a:rPr>
              <a:t>© McGraw Hill</a:t>
            </a:r>
          </a:p>
        </p:txBody>
      </p:sp>
    </p:spTree>
    <p:extLst>
      <p:ext uri="{BB962C8B-B14F-4D97-AF65-F5344CB8AC3E}">
        <p14:creationId xmlns:p14="http://schemas.microsoft.com/office/powerpoint/2010/main" val="3180220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9DEC3BA-1C11-4B88-A46C-4438A17AF5D6}" type="datetime1">
              <a:rPr lang="en-US" smtClean="0"/>
              <a:t>1/6/2023</a:t>
            </a:fld>
            <a:endParaRPr lang="en-US"/>
          </a:p>
        </p:txBody>
      </p:sp>
      <p:sp>
        <p:nvSpPr>
          <p:cNvPr id="4" name="Footer Placeholder 3"/>
          <p:cNvSpPr>
            <a:spLocks noGrp="1"/>
          </p:cNvSpPr>
          <p:nvPr>
            <p:ph type="ftr" sz="quarter" idx="11"/>
          </p:nvPr>
        </p:nvSpPr>
        <p:spPr/>
        <p:txBody>
          <a:bodyPr/>
          <a:lstStyle/>
          <a:p>
            <a:r>
              <a:rPr lang="en-US"/>
              <a:t>Copyright © 2021 McGraw-Hill. All rights reserved. No reproduction or distribution without the prior written consent of McGraw-Hill. </a:t>
            </a:r>
          </a:p>
        </p:txBody>
      </p:sp>
      <p:sp>
        <p:nvSpPr>
          <p:cNvPr id="5" name="Slide Number Placeholder 4"/>
          <p:cNvSpPr>
            <a:spLocks noGrp="1"/>
          </p:cNvSpPr>
          <p:nvPr>
            <p:ph type="sldNum" sz="quarter" idx="12"/>
          </p:nvPr>
        </p:nvSpPr>
        <p:spPr/>
        <p:txBody>
          <a:bodyPr/>
          <a:lstStyle/>
          <a:p>
            <a:fld id="{188B8A88-9DFF-4215-91ED-9F3869CDCD8B}" type="slidenum">
              <a:rPr lang="en-US" smtClean="0"/>
              <a:t>‹#›</a:t>
            </a:fld>
            <a:endParaRPr lang="en-US"/>
          </a:p>
        </p:txBody>
      </p:sp>
      <p:sp>
        <p:nvSpPr>
          <p:cNvPr id="6" name="Short Copyright">
            <a:extLst>
              <a:ext uri="{FF2B5EF4-FFF2-40B4-BE49-F238E27FC236}">
                <a16:creationId xmlns:a16="http://schemas.microsoft.com/office/drawing/2014/main" id="{BBCB3416-4E3E-4261-A36E-4BB96792EBB4}"/>
              </a:ext>
            </a:extLst>
          </p:cNvPr>
          <p:cNvSpPr txBox="1"/>
          <p:nvPr userDrawn="1"/>
        </p:nvSpPr>
        <p:spPr>
          <a:xfrm>
            <a:off x="215658" y="6538617"/>
            <a:ext cx="1233578" cy="276999"/>
          </a:xfrm>
          <a:prstGeom prst="rect">
            <a:avLst/>
          </a:prstGeom>
          <a:noFill/>
        </p:spPr>
        <p:txBody>
          <a:bodyPr wrap="square" lIns="45720" rIns="45720" rtlCol="0" anchor="ctr">
            <a:spAutoFit/>
          </a:bodyPr>
          <a:lstStyle/>
          <a:p>
            <a:r>
              <a:rPr lang="en-US" sz="1200" b="0" dirty="0">
                <a:solidFill>
                  <a:schemeClr val="tx1"/>
                </a:solidFill>
              </a:rPr>
              <a:t>© McGraw Hill</a:t>
            </a:r>
          </a:p>
        </p:txBody>
      </p:sp>
    </p:spTree>
    <p:extLst>
      <p:ext uri="{BB962C8B-B14F-4D97-AF65-F5344CB8AC3E}">
        <p14:creationId xmlns:p14="http://schemas.microsoft.com/office/powerpoint/2010/main" val="27652758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AF8DE9-9D52-408D-881D-7014A0C454F1}" type="datetime1">
              <a:rPr lang="en-US" smtClean="0"/>
              <a:t>1/6/2023</a:t>
            </a:fld>
            <a:endParaRPr lang="en-US"/>
          </a:p>
        </p:txBody>
      </p:sp>
      <p:sp>
        <p:nvSpPr>
          <p:cNvPr id="3" name="Footer Placeholder 2"/>
          <p:cNvSpPr>
            <a:spLocks noGrp="1"/>
          </p:cNvSpPr>
          <p:nvPr>
            <p:ph type="ftr" sz="quarter" idx="11"/>
          </p:nvPr>
        </p:nvSpPr>
        <p:spPr/>
        <p:txBody>
          <a:bodyPr/>
          <a:lstStyle/>
          <a:p>
            <a:r>
              <a:rPr lang="en-US"/>
              <a:t>Copyright © 2021 McGraw-Hill. All rights reserved. No reproduction or distribution without the prior written consent of McGraw-Hill. </a:t>
            </a:r>
          </a:p>
        </p:txBody>
      </p:sp>
      <p:sp>
        <p:nvSpPr>
          <p:cNvPr id="4" name="Slide Number Placeholder 3"/>
          <p:cNvSpPr>
            <a:spLocks noGrp="1"/>
          </p:cNvSpPr>
          <p:nvPr>
            <p:ph type="sldNum" sz="quarter" idx="12"/>
          </p:nvPr>
        </p:nvSpPr>
        <p:spPr/>
        <p:txBody>
          <a:bodyPr/>
          <a:lstStyle/>
          <a:p>
            <a:fld id="{188B8A88-9DFF-4215-91ED-9F3869CDCD8B}" type="slidenum">
              <a:rPr lang="en-US" smtClean="0"/>
              <a:t>‹#›</a:t>
            </a:fld>
            <a:endParaRPr lang="en-US"/>
          </a:p>
        </p:txBody>
      </p:sp>
      <p:sp>
        <p:nvSpPr>
          <p:cNvPr id="5" name="Short Copyright">
            <a:extLst>
              <a:ext uri="{FF2B5EF4-FFF2-40B4-BE49-F238E27FC236}">
                <a16:creationId xmlns:a16="http://schemas.microsoft.com/office/drawing/2014/main" id="{BBCB3416-4E3E-4261-A36E-4BB96792EBB4}"/>
              </a:ext>
            </a:extLst>
          </p:cNvPr>
          <p:cNvSpPr txBox="1"/>
          <p:nvPr userDrawn="1"/>
        </p:nvSpPr>
        <p:spPr>
          <a:xfrm>
            <a:off x="215658" y="6538617"/>
            <a:ext cx="1233578" cy="276999"/>
          </a:xfrm>
          <a:prstGeom prst="rect">
            <a:avLst/>
          </a:prstGeom>
          <a:noFill/>
        </p:spPr>
        <p:txBody>
          <a:bodyPr wrap="square" lIns="45720" rIns="45720" rtlCol="0" anchor="ctr">
            <a:spAutoFit/>
          </a:bodyPr>
          <a:lstStyle/>
          <a:p>
            <a:r>
              <a:rPr lang="en-US" sz="1200" b="0" dirty="0">
                <a:solidFill>
                  <a:schemeClr val="tx1"/>
                </a:solidFill>
              </a:rPr>
              <a:t>© McGraw Hill</a:t>
            </a:r>
          </a:p>
        </p:txBody>
      </p:sp>
    </p:spTree>
    <p:extLst>
      <p:ext uri="{BB962C8B-B14F-4D97-AF65-F5344CB8AC3E}">
        <p14:creationId xmlns:p14="http://schemas.microsoft.com/office/powerpoint/2010/main" val="20742692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F33D643-B05E-45B2-8E06-F36B8FBF8451}" type="datetime1">
              <a:rPr lang="en-US" smtClean="0"/>
              <a:t>1/6/2023</a:t>
            </a:fld>
            <a:endParaRPr lang="en-US"/>
          </a:p>
        </p:txBody>
      </p:sp>
      <p:sp>
        <p:nvSpPr>
          <p:cNvPr id="6" name="Footer Placeholder 5"/>
          <p:cNvSpPr>
            <a:spLocks noGrp="1"/>
          </p:cNvSpPr>
          <p:nvPr>
            <p:ph type="ftr" sz="quarter" idx="11"/>
          </p:nvPr>
        </p:nvSpPr>
        <p:spPr/>
        <p:txBody>
          <a:bodyPr/>
          <a:lstStyle/>
          <a:p>
            <a:r>
              <a:rPr lang="en-US"/>
              <a:t>Copyright © 2021 McGraw-Hill. All rights reserved. No reproduction or distribution without the prior written consent of McGraw-Hill. </a:t>
            </a:r>
          </a:p>
        </p:txBody>
      </p:sp>
      <p:sp>
        <p:nvSpPr>
          <p:cNvPr id="7" name="Slide Number Placeholder 6"/>
          <p:cNvSpPr>
            <a:spLocks noGrp="1"/>
          </p:cNvSpPr>
          <p:nvPr>
            <p:ph type="sldNum" sz="quarter" idx="12"/>
          </p:nvPr>
        </p:nvSpPr>
        <p:spPr/>
        <p:txBody>
          <a:bodyPr/>
          <a:lstStyle/>
          <a:p>
            <a:fld id="{188B8A88-9DFF-4215-91ED-9F3869CDCD8B}" type="slidenum">
              <a:rPr lang="en-US" smtClean="0"/>
              <a:t>‹#›</a:t>
            </a:fld>
            <a:endParaRPr lang="en-US"/>
          </a:p>
        </p:txBody>
      </p:sp>
      <p:sp>
        <p:nvSpPr>
          <p:cNvPr id="8" name="Short Copyright">
            <a:extLst>
              <a:ext uri="{FF2B5EF4-FFF2-40B4-BE49-F238E27FC236}">
                <a16:creationId xmlns:a16="http://schemas.microsoft.com/office/drawing/2014/main" id="{BBCB3416-4E3E-4261-A36E-4BB96792EBB4}"/>
              </a:ext>
            </a:extLst>
          </p:cNvPr>
          <p:cNvSpPr txBox="1"/>
          <p:nvPr userDrawn="1"/>
        </p:nvSpPr>
        <p:spPr>
          <a:xfrm>
            <a:off x="215658" y="6538617"/>
            <a:ext cx="1233578" cy="276999"/>
          </a:xfrm>
          <a:prstGeom prst="rect">
            <a:avLst/>
          </a:prstGeom>
          <a:noFill/>
        </p:spPr>
        <p:txBody>
          <a:bodyPr wrap="square" lIns="45720" rIns="45720" rtlCol="0" anchor="ctr">
            <a:spAutoFit/>
          </a:bodyPr>
          <a:lstStyle/>
          <a:p>
            <a:r>
              <a:rPr lang="en-US" sz="1200" b="0" dirty="0">
                <a:solidFill>
                  <a:schemeClr val="tx1"/>
                </a:solidFill>
              </a:rPr>
              <a:t>© McGraw Hill</a:t>
            </a:r>
          </a:p>
        </p:txBody>
      </p:sp>
    </p:spTree>
    <p:extLst>
      <p:ext uri="{BB962C8B-B14F-4D97-AF65-F5344CB8AC3E}">
        <p14:creationId xmlns:p14="http://schemas.microsoft.com/office/powerpoint/2010/main" val="26904063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DE46E9C-D8A3-4579-AF7E-5B355858D99E}" type="datetime1">
              <a:rPr lang="en-US" smtClean="0"/>
              <a:t>1/6/2023</a:t>
            </a:fld>
            <a:endParaRPr lang="en-US"/>
          </a:p>
        </p:txBody>
      </p:sp>
      <p:sp>
        <p:nvSpPr>
          <p:cNvPr id="6" name="Footer Placeholder 5"/>
          <p:cNvSpPr>
            <a:spLocks noGrp="1"/>
          </p:cNvSpPr>
          <p:nvPr>
            <p:ph type="ftr" sz="quarter" idx="11"/>
          </p:nvPr>
        </p:nvSpPr>
        <p:spPr/>
        <p:txBody>
          <a:bodyPr/>
          <a:lstStyle/>
          <a:p>
            <a:r>
              <a:rPr lang="en-US"/>
              <a:t>Copyright © 2021 McGraw-Hill. All rights reserved. No reproduction or distribution without the prior written consent of McGraw-Hill. </a:t>
            </a:r>
          </a:p>
        </p:txBody>
      </p:sp>
      <p:sp>
        <p:nvSpPr>
          <p:cNvPr id="7" name="Slide Number Placeholder 6"/>
          <p:cNvSpPr>
            <a:spLocks noGrp="1"/>
          </p:cNvSpPr>
          <p:nvPr>
            <p:ph type="sldNum" sz="quarter" idx="12"/>
          </p:nvPr>
        </p:nvSpPr>
        <p:spPr/>
        <p:txBody>
          <a:bodyPr/>
          <a:lstStyle/>
          <a:p>
            <a:fld id="{188B8A88-9DFF-4215-91ED-9F3869CDCD8B}" type="slidenum">
              <a:rPr lang="en-US" smtClean="0"/>
              <a:t>‹#›</a:t>
            </a:fld>
            <a:endParaRPr lang="en-US"/>
          </a:p>
        </p:txBody>
      </p:sp>
      <p:sp>
        <p:nvSpPr>
          <p:cNvPr id="8" name="Short Copyright">
            <a:extLst>
              <a:ext uri="{FF2B5EF4-FFF2-40B4-BE49-F238E27FC236}">
                <a16:creationId xmlns:a16="http://schemas.microsoft.com/office/drawing/2014/main" id="{BBCB3416-4E3E-4261-A36E-4BB96792EBB4}"/>
              </a:ext>
            </a:extLst>
          </p:cNvPr>
          <p:cNvSpPr txBox="1"/>
          <p:nvPr userDrawn="1"/>
        </p:nvSpPr>
        <p:spPr>
          <a:xfrm>
            <a:off x="215658" y="6538617"/>
            <a:ext cx="1233578" cy="276999"/>
          </a:xfrm>
          <a:prstGeom prst="rect">
            <a:avLst/>
          </a:prstGeom>
          <a:noFill/>
        </p:spPr>
        <p:txBody>
          <a:bodyPr wrap="square" lIns="45720" rIns="45720" rtlCol="0" anchor="ctr">
            <a:spAutoFit/>
          </a:bodyPr>
          <a:lstStyle/>
          <a:p>
            <a:r>
              <a:rPr lang="en-US" sz="1200" b="0" dirty="0">
                <a:solidFill>
                  <a:schemeClr val="tx1"/>
                </a:solidFill>
              </a:rPr>
              <a:t>© McGraw Hill</a:t>
            </a:r>
          </a:p>
        </p:txBody>
      </p:sp>
    </p:spTree>
    <p:extLst>
      <p:ext uri="{BB962C8B-B14F-4D97-AF65-F5344CB8AC3E}">
        <p14:creationId xmlns:p14="http://schemas.microsoft.com/office/powerpoint/2010/main" val="464593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DED0AA-D751-4971-91BA-677FE37FEE0B}" type="datetime1">
              <a:rPr lang="en-US" smtClean="0"/>
              <a:t>1/6/2023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Copyright © 2021 McGraw-Hill. All rights reserved. No reproduction or distribution without the prior written consent of McGraw-Hill. </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8B8A88-9DFF-4215-91ED-9F3869CDCD8B}" type="slidenum">
              <a:rPr lang="en-US" smtClean="0"/>
              <a:t>‹#›</a:t>
            </a:fld>
            <a:endParaRPr lang="en-US"/>
          </a:p>
        </p:txBody>
      </p:sp>
    </p:spTree>
    <p:extLst>
      <p:ext uri="{BB962C8B-B14F-4D97-AF65-F5344CB8AC3E}">
        <p14:creationId xmlns:p14="http://schemas.microsoft.com/office/powerpoint/2010/main" val="17506106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hidden="1">
            <a:extLst>
              <a:ext uri="{FF2B5EF4-FFF2-40B4-BE49-F238E27FC236}">
                <a16:creationId xmlns:a16="http://schemas.microsoft.com/office/drawing/2014/main" id="{EB419AD1-91C6-4926-A7F7-726CB8277624}"/>
              </a:ext>
            </a:extLst>
          </p:cNvPr>
          <p:cNvSpPr>
            <a:spLocks noGrp="1"/>
          </p:cNvSpPr>
          <p:nvPr>
            <p:ph type="ctrTitle"/>
          </p:nvPr>
        </p:nvSpPr>
        <p:spPr/>
        <p:txBody>
          <a:bodyPr/>
          <a:lstStyle/>
          <a:p>
            <a:r>
              <a:rPr lang="en-US" noProof="0" dirty="0"/>
              <a:t> </a:t>
            </a:r>
          </a:p>
        </p:txBody>
      </p:sp>
      <p:pic>
        <p:nvPicPr>
          <p:cNvPr id="2" name="Picture 1">
            <a:extLst>
              <a:ext uri="{FF2B5EF4-FFF2-40B4-BE49-F238E27FC236}">
                <a16:creationId xmlns:a16="http://schemas.microsoft.com/office/drawing/2014/main" id="{44A2358C-4541-9F9D-9239-5E9CC5D3098A}"/>
              </a:ext>
            </a:extLst>
          </p:cNvPr>
          <p:cNvPicPr>
            <a:picLocks noChangeAspect="1"/>
          </p:cNvPicPr>
          <p:nvPr/>
        </p:nvPicPr>
        <p:blipFill>
          <a:blip r:embed="rId2"/>
          <a:stretch>
            <a:fillRect/>
          </a:stretch>
        </p:blipFill>
        <p:spPr>
          <a:xfrm>
            <a:off x="3688713" y="537029"/>
            <a:ext cx="4612377" cy="5783942"/>
          </a:xfrm>
          <a:prstGeom prst="rect">
            <a:avLst/>
          </a:prstGeom>
        </p:spPr>
      </p:pic>
      <p:sp>
        <p:nvSpPr>
          <p:cNvPr id="6" name="Footer Placeholder 6">
            <a:extLst>
              <a:ext uri="{FF2B5EF4-FFF2-40B4-BE49-F238E27FC236}">
                <a16:creationId xmlns:a16="http://schemas.microsoft.com/office/drawing/2014/main" id="{AC7DA490-602D-5424-24BB-85460E5DA96E}"/>
              </a:ext>
            </a:extLst>
          </p:cNvPr>
          <p:cNvSpPr txBox="1">
            <a:spLocks/>
          </p:cNvSpPr>
          <p:nvPr/>
        </p:nvSpPr>
        <p:spPr>
          <a:xfrm>
            <a:off x="851451" y="6356350"/>
            <a:ext cx="8213036"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 McGraw Hill LLC. All rights reserved. No reproduction or distribution without the prior written consent of McGraw Hill LLC.</a:t>
            </a:r>
            <a:endParaRPr lang="en-US" dirty="0"/>
          </a:p>
        </p:txBody>
      </p:sp>
    </p:spTree>
    <p:extLst>
      <p:ext uri="{BB962C8B-B14F-4D97-AF65-F5344CB8AC3E}">
        <p14:creationId xmlns:p14="http://schemas.microsoft.com/office/powerpoint/2010/main" val="25846545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28918"/>
            <a:ext cx="10515600" cy="995082"/>
          </a:xfrm>
        </p:spPr>
        <p:txBody>
          <a:bodyPr>
            <a:normAutofit fontScale="90000"/>
          </a:bodyPr>
          <a:lstStyle/>
          <a:p>
            <a:pPr algn="ctr"/>
            <a:r>
              <a:rPr lang="en-US" sz="4200" b="1" dirty="0"/>
              <a:t>UCC Article 2 Coverage and Definitions (Cont.): Mixed Contracts</a:t>
            </a:r>
          </a:p>
        </p:txBody>
      </p:sp>
      <p:sp>
        <p:nvSpPr>
          <p:cNvPr id="3" name="Content Placeholder 2"/>
          <p:cNvSpPr>
            <a:spLocks noGrp="1"/>
          </p:cNvSpPr>
          <p:nvPr>
            <p:ph idx="1"/>
          </p:nvPr>
        </p:nvSpPr>
        <p:spPr>
          <a:xfrm>
            <a:off x="838200" y="2052917"/>
            <a:ext cx="10515600" cy="4124045"/>
          </a:xfrm>
        </p:spPr>
        <p:txBody>
          <a:bodyPr>
            <a:normAutofit/>
          </a:bodyPr>
          <a:lstStyle/>
          <a:p>
            <a:pPr marL="457200" lvl="1" indent="-457200"/>
            <a:r>
              <a:rPr lang="en-US" sz="3200" b="1" dirty="0"/>
              <a:t>Mixed contracts</a:t>
            </a:r>
            <a:r>
              <a:rPr lang="en-US" sz="3200" dirty="0"/>
              <a:t> involve the sale of goods </a:t>
            </a:r>
            <a:r>
              <a:rPr lang="en-US" sz="3200" i="1" dirty="0"/>
              <a:t>and</a:t>
            </a:r>
            <a:r>
              <a:rPr lang="en-US" sz="3200" dirty="0"/>
              <a:t> the provision of a service.</a:t>
            </a:r>
          </a:p>
          <a:p>
            <a:pPr marL="457200" lvl="1" indent="-457200"/>
            <a:r>
              <a:rPr lang="en-US" sz="3200" dirty="0"/>
              <a:t>Generally, courts have applied the </a:t>
            </a:r>
            <a:r>
              <a:rPr lang="en-US" sz="3200" b="1" i="1" dirty="0"/>
              <a:t>predominant purpose test</a:t>
            </a:r>
            <a:r>
              <a:rPr lang="en-US" sz="3200" dirty="0"/>
              <a:t> to determine when UCC Article 2 applies to mixed contracts.</a:t>
            </a:r>
          </a:p>
        </p:txBody>
      </p:sp>
      <p:sp>
        <p:nvSpPr>
          <p:cNvPr id="5" name="Slide Number Placeholder 4"/>
          <p:cNvSpPr>
            <a:spLocks noGrp="1"/>
          </p:cNvSpPr>
          <p:nvPr>
            <p:ph type="sldNum" sz="quarter" idx="12"/>
          </p:nvPr>
        </p:nvSpPr>
        <p:spPr/>
        <p:txBody>
          <a:bodyPr/>
          <a:lstStyle/>
          <a:p>
            <a:fld id="{188B8A88-9DFF-4215-91ED-9F3869CDCD8B}" type="slidenum">
              <a:rPr lang="en-US" smtClean="0">
                <a:solidFill>
                  <a:srgbClr val="000000"/>
                </a:solidFill>
              </a:rPr>
              <a:t>10</a:t>
            </a:fld>
            <a:endParaRPr lang="en-US">
              <a:solidFill>
                <a:srgbClr val="000000"/>
              </a:solidFill>
            </a:endParaRPr>
          </a:p>
        </p:txBody>
      </p:sp>
    </p:spTree>
    <p:extLst>
      <p:ext uri="{BB962C8B-B14F-4D97-AF65-F5344CB8AC3E}">
        <p14:creationId xmlns:p14="http://schemas.microsoft.com/office/powerpoint/2010/main" val="1930107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73742"/>
            <a:ext cx="10515600" cy="887506"/>
          </a:xfrm>
        </p:spPr>
        <p:txBody>
          <a:bodyPr>
            <a:normAutofit fontScale="90000"/>
          </a:bodyPr>
          <a:lstStyle/>
          <a:p>
            <a:pPr algn="ctr"/>
            <a:r>
              <a:rPr lang="en-US" sz="4200" b="1" dirty="0"/>
              <a:t>UCC Article 2 Coverage and Definitions (Cont.): Mixed Contracts</a:t>
            </a:r>
          </a:p>
        </p:txBody>
      </p:sp>
      <p:sp>
        <p:nvSpPr>
          <p:cNvPr id="3" name="Content Placeholder 2"/>
          <p:cNvSpPr>
            <a:spLocks noGrp="1"/>
          </p:cNvSpPr>
          <p:nvPr>
            <p:ph idx="1"/>
          </p:nvPr>
        </p:nvSpPr>
        <p:spPr>
          <a:xfrm>
            <a:off x="838200" y="1963271"/>
            <a:ext cx="10515600" cy="4213692"/>
          </a:xfrm>
        </p:spPr>
        <p:txBody>
          <a:bodyPr>
            <a:normAutofit/>
          </a:bodyPr>
          <a:lstStyle/>
          <a:p>
            <a:pPr marL="457200" lvl="1" indent="-457200"/>
            <a:r>
              <a:rPr lang="en-US" sz="3200" dirty="0"/>
              <a:t>Under the </a:t>
            </a:r>
            <a:r>
              <a:rPr lang="en-US" sz="3200" b="1" i="1" dirty="0"/>
              <a:t>predominant purpose test</a:t>
            </a:r>
            <a:r>
              <a:rPr lang="en-US" sz="3200" dirty="0"/>
              <a:t>, courts must determine whether the predominant purpose of the contract is the </a:t>
            </a:r>
            <a:r>
              <a:rPr lang="en-US" sz="3200" i="1" dirty="0"/>
              <a:t>rendition of a service</a:t>
            </a:r>
            <a:r>
              <a:rPr lang="en-US" sz="3200" dirty="0"/>
              <a:t>, with goods only incidentally involved, or whether the main purpose of the contract is the </a:t>
            </a:r>
            <a:r>
              <a:rPr lang="en-US" sz="3200" i="1" dirty="0"/>
              <a:t>transaction of a sale</a:t>
            </a:r>
            <a:r>
              <a:rPr lang="en-US" sz="3200" dirty="0"/>
              <a:t>, with labor incidentally involved.</a:t>
            </a:r>
          </a:p>
          <a:p>
            <a:pPr marL="914400" lvl="2" indent="-457200"/>
            <a:r>
              <a:rPr lang="en-US" sz="2600" dirty="0"/>
              <a:t>The </a:t>
            </a:r>
            <a:r>
              <a:rPr lang="en-US" sz="2600" i="1" dirty="0"/>
              <a:t>UCC</a:t>
            </a:r>
            <a:r>
              <a:rPr lang="en-US" sz="2600" dirty="0"/>
              <a:t> will govern if the predominant purpose is the </a:t>
            </a:r>
            <a:r>
              <a:rPr lang="en-US" sz="2600" i="1" dirty="0"/>
              <a:t>sale of goods.</a:t>
            </a:r>
          </a:p>
          <a:p>
            <a:pPr marL="914400" lvl="2" indent="-457200"/>
            <a:r>
              <a:rPr lang="en-US" sz="2600" dirty="0"/>
              <a:t>The </a:t>
            </a:r>
            <a:r>
              <a:rPr lang="en-US" sz="2600" i="1" dirty="0"/>
              <a:t>common law </a:t>
            </a:r>
            <a:r>
              <a:rPr lang="en-US" sz="2600" dirty="0"/>
              <a:t>will control if the predominant purpose is the </a:t>
            </a:r>
            <a:r>
              <a:rPr lang="en-US" sz="2600" i="1" dirty="0"/>
              <a:t>provision of a service.</a:t>
            </a:r>
          </a:p>
        </p:txBody>
      </p:sp>
      <p:sp>
        <p:nvSpPr>
          <p:cNvPr id="5" name="Slide Number Placeholder 4"/>
          <p:cNvSpPr>
            <a:spLocks noGrp="1"/>
          </p:cNvSpPr>
          <p:nvPr>
            <p:ph type="sldNum" sz="quarter" idx="12"/>
          </p:nvPr>
        </p:nvSpPr>
        <p:spPr/>
        <p:txBody>
          <a:bodyPr/>
          <a:lstStyle/>
          <a:p>
            <a:fld id="{188B8A88-9DFF-4215-91ED-9F3869CDCD8B}" type="slidenum">
              <a:rPr lang="en-US" smtClean="0">
                <a:solidFill>
                  <a:srgbClr val="000000"/>
                </a:solidFill>
              </a:rPr>
              <a:t>11</a:t>
            </a:fld>
            <a:endParaRPr lang="en-US">
              <a:solidFill>
                <a:srgbClr val="000000"/>
              </a:solidFill>
            </a:endParaRPr>
          </a:p>
        </p:txBody>
      </p:sp>
    </p:spTree>
    <p:extLst>
      <p:ext uri="{BB962C8B-B14F-4D97-AF65-F5344CB8AC3E}">
        <p14:creationId xmlns:p14="http://schemas.microsoft.com/office/powerpoint/2010/main" val="35003404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A4AC5506-6312-4701-8D3C-40187889A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12192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56532" y="643467"/>
            <a:ext cx="11210925" cy="744836"/>
          </a:xfrm>
        </p:spPr>
        <p:txBody>
          <a:bodyPr vert="horz" lIns="91440" tIns="45720" rIns="91440" bIns="45720" rtlCol="0" anchor="ctr">
            <a:normAutofit/>
          </a:bodyPr>
          <a:lstStyle/>
          <a:p>
            <a:pPr algn="ctr"/>
            <a:r>
              <a:rPr lang="en-US" sz="3200" b="1" dirty="0">
                <a:solidFill>
                  <a:schemeClr val="bg1"/>
                </a:solidFill>
              </a:rPr>
              <a:t>Overview: </a:t>
            </a:r>
            <a:r>
              <a:rPr lang="en-US" sz="3200" b="1" kern="1200" dirty="0">
                <a:solidFill>
                  <a:schemeClr val="bg1"/>
                </a:solidFill>
                <a:latin typeface="+mj-lt"/>
                <a:ea typeface="+mj-ea"/>
                <a:cs typeface="+mj-cs"/>
              </a:rPr>
              <a:t>Scope of UCC Article 2</a:t>
            </a:r>
          </a:p>
        </p:txBody>
      </p:sp>
      <p:pic>
        <p:nvPicPr>
          <p:cNvPr id="6" name="Content Placeholder 5">
            <a:extLst>
              <a:ext uri="{FF2B5EF4-FFF2-40B4-BE49-F238E27FC236}">
                <a16:creationId xmlns:a16="http://schemas.microsoft.com/office/drawing/2014/main" id="{F273419B-5552-442B-6D15-C1A08CDA388E}"/>
              </a:ext>
            </a:extLst>
          </p:cNvPr>
          <p:cNvPicPr>
            <a:picLocks noGrp="1" noChangeAspect="1"/>
          </p:cNvPicPr>
          <p:nvPr>
            <p:ph idx="1"/>
          </p:nvPr>
        </p:nvPicPr>
        <p:blipFill>
          <a:blip r:embed="rId2"/>
          <a:stretch>
            <a:fillRect/>
          </a:stretch>
        </p:blipFill>
        <p:spPr>
          <a:xfrm>
            <a:off x="3156737" y="1675227"/>
            <a:ext cx="5878526" cy="4394199"/>
          </a:xfrm>
          <a:prstGeom prst="rect">
            <a:avLst/>
          </a:prstGeom>
        </p:spPr>
      </p:pic>
      <p:sp>
        <p:nvSpPr>
          <p:cNvPr id="5" name="Slide Number Placeholder 4"/>
          <p:cNvSpPr>
            <a:spLocks noGrp="1"/>
          </p:cNvSpPr>
          <p:nvPr>
            <p:ph type="sldNum" sz="quarter" idx="12"/>
          </p:nvPr>
        </p:nvSpPr>
        <p:spPr>
          <a:xfrm>
            <a:off x="8610600" y="6356350"/>
            <a:ext cx="2743200" cy="365125"/>
          </a:xfrm>
        </p:spPr>
        <p:txBody>
          <a:bodyPr vert="horz" lIns="91440" tIns="45720" rIns="91440" bIns="45720" rtlCol="0" anchor="ctr">
            <a:normAutofit/>
          </a:bodyPr>
          <a:lstStyle/>
          <a:p>
            <a:pPr>
              <a:spcAft>
                <a:spcPts val="600"/>
              </a:spcAft>
            </a:pPr>
            <a:fld id="{188B8A88-9DFF-4215-91ED-9F3869CDCD8B}" type="slidenum">
              <a:rPr lang="en-US" smtClean="0"/>
              <a:pPr>
                <a:spcAft>
                  <a:spcPts val="600"/>
                </a:spcAft>
              </a:pPr>
              <a:t>12</a:t>
            </a:fld>
            <a:endParaRPr lang="en-US"/>
          </a:p>
        </p:txBody>
      </p:sp>
    </p:spTree>
    <p:extLst>
      <p:ext uri="{BB962C8B-B14F-4D97-AF65-F5344CB8AC3E}">
        <p14:creationId xmlns:p14="http://schemas.microsoft.com/office/powerpoint/2010/main" val="11924987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53784"/>
            <a:ext cx="10515600" cy="748245"/>
          </a:xfrm>
        </p:spPr>
        <p:txBody>
          <a:bodyPr>
            <a:normAutofit/>
          </a:bodyPr>
          <a:lstStyle/>
          <a:p>
            <a:pPr algn="ctr"/>
            <a:r>
              <a:rPr lang="en-US" sz="4200" b="1" dirty="0"/>
              <a:t>UCC Article 2 Coverage and Definitions (Cont.)</a:t>
            </a:r>
          </a:p>
        </p:txBody>
      </p:sp>
      <p:sp>
        <p:nvSpPr>
          <p:cNvPr id="3" name="Content Placeholder 2"/>
          <p:cNvSpPr>
            <a:spLocks noGrp="1"/>
          </p:cNvSpPr>
          <p:nvPr>
            <p:ph idx="1"/>
          </p:nvPr>
        </p:nvSpPr>
        <p:spPr/>
        <p:txBody>
          <a:bodyPr>
            <a:normAutofit lnSpcReduction="10000"/>
          </a:bodyPr>
          <a:lstStyle/>
          <a:p>
            <a:pPr marL="457200" lvl="1" indent="-457200"/>
            <a:r>
              <a:rPr lang="en-US" sz="3200" dirty="0"/>
              <a:t>Article 2 contains special provisions that apply only to transactions involving </a:t>
            </a:r>
            <a:r>
              <a:rPr lang="en-US" sz="3200" i="1" dirty="0"/>
              <a:t>merchants.</a:t>
            </a:r>
            <a:endParaRPr lang="en-US" sz="3200" dirty="0"/>
          </a:p>
          <a:p>
            <a:pPr marL="457200" lvl="1" indent="-457200"/>
            <a:r>
              <a:rPr lang="en-US" sz="3200" dirty="0"/>
              <a:t>A</a:t>
            </a:r>
            <a:r>
              <a:rPr lang="en-US" sz="3200" b="1" dirty="0"/>
              <a:t> merchant</a:t>
            </a:r>
            <a:r>
              <a:rPr lang="en-US" sz="3200" dirty="0"/>
              <a:t> is anyone who is </a:t>
            </a:r>
            <a:r>
              <a:rPr lang="en-US" sz="3200" i="1" dirty="0"/>
              <a:t>regularly engaged </a:t>
            </a:r>
            <a:r>
              <a:rPr lang="en-US" sz="3200" dirty="0"/>
              <a:t>in the sale of a particular good.</a:t>
            </a:r>
          </a:p>
          <a:p>
            <a:pPr marL="914400" lvl="2" indent="-457200"/>
            <a:r>
              <a:rPr lang="en-US" sz="2800" dirty="0"/>
              <a:t>“Merchant” also includes any person who employs a merchant as a broker, agent, or intermediary.</a:t>
            </a:r>
          </a:p>
          <a:p>
            <a:pPr marL="457200" lvl="1" indent="-457200"/>
            <a:r>
              <a:rPr lang="en-US" sz="3200" dirty="0"/>
              <a:t>The UCC imputes a certain level of knowledge and awareness to merchants and allows their transactions to proceed in an expedited matter without the necessity for safeguards intended for average consumers.</a:t>
            </a:r>
            <a:endParaRPr lang="en-US" sz="2800" dirty="0"/>
          </a:p>
        </p:txBody>
      </p:sp>
      <p:sp>
        <p:nvSpPr>
          <p:cNvPr id="5" name="Slide Number Placeholder 4"/>
          <p:cNvSpPr>
            <a:spLocks noGrp="1"/>
          </p:cNvSpPr>
          <p:nvPr>
            <p:ph type="sldNum" sz="quarter" idx="12"/>
          </p:nvPr>
        </p:nvSpPr>
        <p:spPr/>
        <p:txBody>
          <a:bodyPr/>
          <a:lstStyle/>
          <a:p>
            <a:fld id="{188B8A88-9DFF-4215-91ED-9F3869CDCD8B}" type="slidenum">
              <a:rPr lang="en-US" smtClean="0">
                <a:solidFill>
                  <a:srgbClr val="000000"/>
                </a:solidFill>
              </a:rPr>
              <a:t>13</a:t>
            </a:fld>
            <a:endParaRPr lang="en-US">
              <a:solidFill>
                <a:srgbClr val="000000"/>
              </a:solidFill>
            </a:endParaRPr>
          </a:p>
        </p:txBody>
      </p:sp>
    </p:spTree>
    <p:extLst>
      <p:ext uri="{BB962C8B-B14F-4D97-AF65-F5344CB8AC3E}">
        <p14:creationId xmlns:p14="http://schemas.microsoft.com/office/powerpoint/2010/main" val="14356163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3C9A64-14E3-7822-703C-9F31CAD4605F}"/>
              </a:ext>
            </a:extLst>
          </p:cNvPr>
          <p:cNvSpPr>
            <a:spLocks noGrp="1"/>
          </p:cNvSpPr>
          <p:nvPr>
            <p:ph type="title"/>
          </p:nvPr>
        </p:nvSpPr>
        <p:spPr>
          <a:xfrm>
            <a:off x="838200" y="365125"/>
            <a:ext cx="10515600" cy="1051299"/>
          </a:xfrm>
        </p:spPr>
        <p:txBody>
          <a:bodyPr/>
          <a:lstStyle/>
          <a:p>
            <a:pPr algn="ctr"/>
            <a:r>
              <a:rPr lang="en-US" b="1" dirty="0"/>
              <a:t>Landmark Case 13.1: </a:t>
            </a:r>
            <a:r>
              <a:rPr lang="en-US" b="1" i="1" dirty="0"/>
              <a:t>ProCD v. Zeidenberg</a:t>
            </a:r>
            <a:endParaRPr lang="en-US" b="1" dirty="0"/>
          </a:p>
        </p:txBody>
      </p:sp>
      <p:sp>
        <p:nvSpPr>
          <p:cNvPr id="3" name="Content Placeholder 2">
            <a:extLst>
              <a:ext uri="{FF2B5EF4-FFF2-40B4-BE49-F238E27FC236}">
                <a16:creationId xmlns:a16="http://schemas.microsoft.com/office/drawing/2014/main" id="{D99127F7-FD03-0FE3-8701-1790185A0028}"/>
              </a:ext>
            </a:extLst>
          </p:cNvPr>
          <p:cNvSpPr>
            <a:spLocks noGrp="1"/>
          </p:cNvSpPr>
          <p:nvPr>
            <p:ph idx="1"/>
          </p:nvPr>
        </p:nvSpPr>
        <p:spPr>
          <a:xfrm>
            <a:off x="838200" y="1506071"/>
            <a:ext cx="10515600" cy="4670892"/>
          </a:xfrm>
        </p:spPr>
        <p:txBody>
          <a:bodyPr>
            <a:normAutofit fontScale="85000" lnSpcReduction="20000"/>
          </a:bodyPr>
          <a:lstStyle/>
          <a:p>
            <a:pPr marL="0" indent="0">
              <a:buNone/>
            </a:pPr>
            <a:r>
              <a:rPr lang="en-US" b="1" dirty="0"/>
              <a:t>HELD</a:t>
            </a:r>
            <a:r>
              <a:rPr lang="en-US" dirty="0"/>
              <a:t>: The Seventh Circuit Court of Appeals reversed the district court’s holding regarding the subject shrinkwrap license (The district court had granted Zeidenberg’s motion for summary judgment, holding that ProCD’s shrinkwrap license was unenforceable because Zeidenberg did not consent to the terms on the interior of the package at the time of purchase.) The court of appeals held that a database is a “good” and that shrinkwrap licenses in mass-market consumer transactions are enforceable under the Uniform Commercial Code. According to UCC Section 2-204(1), a contract for the sale of goods may be made in any manner sufficient to show agreement, including conduct by both parties which recognizes the existence of such a contract. A vendor, as master of the offer, may invite acceptance by conduct, and may propose limitations on the kind of conduct that constitutes acceptance. A buyer may accept by performing the acts the vendor proposes to treat as acceptance. That is what happened in the subject case. ProCD proposed a contract that a buyer would accept by using the software after having an opportunity to read the license. Zeiderberg did this; in fact, he had no choice, because the software displayed the license on the screen and would not let him proceed without indicating acceptance. </a:t>
            </a:r>
            <a:endParaRPr lang="en-US" b="1" dirty="0"/>
          </a:p>
        </p:txBody>
      </p:sp>
      <p:sp>
        <p:nvSpPr>
          <p:cNvPr id="5" name="Slide Number Placeholder 4">
            <a:extLst>
              <a:ext uri="{FF2B5EF4-FFF2-40B4-BE49-F238E27FC236}">
                <a16:creationId xmlns:a16="http://schemas.microsoft.com/office/drawing/2014/main" id="{20300249-46FB-63C7-DAD7-C87D986AC6C1}"/>
              </a:ext>
            </a:extLst>
          </p:cNvPr>
          <p:cNvSpPr>
            <a:spLocks noGrp="1"/>
          </p:cNvSpPr>
          <p:nvPr>
            <p:ph type="sldNum" sz="quarter" idx="12"/>
          </p:nvPr>
        </p:nvSpPr>
        <p:spPr/>
        <p:txBody>
          <a:bodyPr/>
          <a:lstStyle/>
          <a:p>
            <a:fld id="{188B8A88-9DFF-4215-91ED-9F3869CDCD8B}" type="slidenum">
              <a:rPr lang="en-US" smtClean="0"/>
              <a:t>14</a:t>
            </a:fld>
            <a:endParaRPr lang="en-US"/>
          </a:p>
        </p:txBody>
      </p:sp>
    </p:spTree>
    <p:extLst>
      <p:ext uri="{BB962C8B-B14F-4D97-AF65-F5344CB8AC3E}">
        <p14:creationId xmlns:p14="http://schemas.microsoft.com/office/powerpoint/2010/main" val="29298599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8675" y="494414"/>
            <a:ext cx="10534650" cy="817403"/>
          </a:xfrm>
        </p:spPr>
        <p:txBody>
          <a:bodyPr vert="horz" lIns="91440" tIns="45720" rIns="91440" bIns="45720" rtlCol="0" anchor="b">
            <a:normAutofit/>
          </a:bodyPr>
          <a:lstStyle/>
          <a:p>
            <a:pPr algn="ctr"/>
            <a:r>
              <a:rPr lang="en-US" sz="4800" b="1" kern="1200" dirty="0">
                <a:solidFill>
                  <a:schemeClr val="tx1"/>
                </a:solidFill>
                <a:latin typeface="+mj-lt"/>
                <a:ea typeface="+mj-ea"/>
                <a:cs typeface="+mj-cs"/>
              </a:rPr>
              <a:t>UCC and the Common Law</a:t>
            </a:r>
          </a:p>
        </p:txBody>
      </p:sp>
      <p:pic>
        <p:nvPicPr>
          <p:cNvPr id="6" name="Content Placeholder 5">
            <a:extLst>
              <a:ext uri="{FF2B5EF4-FFF2-40B4-BE49-F238E27FC236}">
                <a16:creationId xmlns:a16="http://schemas.microsoft.com/office/drawing/2014/main" id="{1CD98E9E-7FE1-B191-A4FD-BC1E10B07079}"/>
              </a:ext>
            </a:extLst>
          </p:cNvPr>
          <p:cNvPicPr>
            <a:picLocks noGrp="1" noChangeAspect="1"/>
          </p:cNvPicPr>
          <p:nvPr>
            <p:ph idx="1"/>
          </p:nvPr>
        </p:nvPicPr>
        <p:blipFill>
          <a:blip r:embed="rId2"/>
          <a:stretch>
            <a:fillRect/>
          </a:stretch>
        </p:blipFill>
        <p:spPr>
          <a:xfrm>
            <a:off x="1221820" y="1860041"/>
            <a:ext cx="9748360" cy="3948085"/>
          </a:xfrm>
          <a:prstGeom prst="rect">
            <a:avLst/>
          </a:prstGeom>
        </p:spPr>
      </p:pic>
      <p:sp>
        <p:nvSpPr>
          <p:cNvPr id="5" name="Slide Number Placeholder 4"/>
          <p:cNvSpPr>
            <a:spLocks noGrp="1"/>
          </p:cNvSpPr>
          <p:nvPr>
            <p:ph type="sldNum" sz="quarter" idx="12"/>
          </p:nvPr>
        </p:nvSpPr>
        <p:spPr>
          <a:xfrm>
            <a:off x="8610600" y="6356350"/>
            <a:ext cx="2743200" cy="365125"/>
          </a:xfrm>
        </p:spPr>
        <p:txBody>
          <a:bodyPr vert="horz" lIns="91440" tIns="45720" rIns="91440" bIns="45720" rtlCol="0" anchor="ctr">
            <a:normAutofit/>
          </a:bodyPr>
          <a:lstStyle/>
          <a:p>
            <a:pPr>
              <a:spcAft>
                <a:spcPts val="600"/>
              </a:spcAft>
            </a:pPr>
            <a:fld id="{188B8A88-9DFF-4215-91ED-9F3869CDCD8B}" type="slidenum">
              <a:rPr lang="en-US" sz="1000"/>
              <a:pPr>
                <a:spcAft>
                  <a:spcPts val="600"/>
                </a:spcAft>
              </a:pPr>
              <a:t>15</a:t>
            </a:fld>
            <a:endParaRPr lang="en-US" sz="1000"/>
          </a:p>
        </p:txBody>
      </p:sp>
    </p:spTree>
    <p:extLst>
      <p:ext uri="{BB962C8B-B14F-4D97-AF65-F5344CB8AC3E}">
        <p14:creationId xmlns:p14="http://schemas.microsoft.com/office/powerpoint/2010/main" val="4543966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53784"/>
            <a:ext cx="10515600" cy="748245"/>
          </a:xfrm>
        </p:spPr>
        <p:txBody>
          <a:bodyPr>
            <a:normAutofit/>
          </a:bodyPr>
          <a:lstStyle/>
          <a:p>
            <a:pPr algn="ctr"/>
            <a:r>
              <a:rPr lang="en-US" sz="4200" b="1" dirty="0"/>
              <a:t>UCC and the Common Law</a:t>
            </a:r>
          </a:p>
        </p:txBody>
      </p:sp>
      <p:sp>
        <p:nvSpPr>
          <p:cNvPr id="3" name="Content Placeholder 2"/>
          <p:cNvSpPr>
            <a:spLocks noGrp="1"/>
          </p:cNvSpPr>
          <p:nvPr>
            <p:ph idx="1"/>
          </p:nvPr>
        </p:nvSpPr>
        <p:spPr/>
        <p:txBody>
          <a:bodyPr>
            <a:normAutofit/>
          </a:bodyPr>
          <a:lstStyle/>
          <a:p>
            <a:pPr marL="457200" lvl="1" indent="-457200"/>
            <a:r>
              <a:rPr lang="en-US" sz="3200" dirty="0"/>
              <a:t>In summary, the common law applies to contracts involving the </a:t>
            </a:r>
            <a:r>
              <a:rPr lang="en-US" sz="3200" i="1" dirty="0"/>
              <a:t>provision of services</a:t>
            </a:r>
            <a:r>
              <a:rPr lang="en-US" sz="3200" dirty="0"/>
              <a:t>, while Article 2 of the UCC applies to contracts involving the </a:t>
            </a:r>
            <a:r>
              <a:rPr lang="en-US" sz="3200" i="1" dirty="0"/>
              <a:t>sale of goods.</a:t>
            </a:r>
          </a:p>
          <a:p>
            <a:pPr marL="914400" lvl="2" indent="-457200"/>
            <a:r>
              <a:rPr lang="en-US" sz="2800" dirty="0"/>
              <a:t>The UCC thus </a:t>
            </a:r>
            <a:r>
              <a:rPr lang="en-US" sz="2800" i="1" dirty="0"/>
              <a:t>preempts</a:t>
            </a:r>
            <a:r>
              <a:rPr lang="en-US" sz="2800" dirty="0"/>
              <a:t> or </a:t>
            </a:r>
            <a:r>
              <a:rPr lang="en-US" sz="2800" i="1" dirty="0"/>
              <a:t>displaces</a:t>
            </a:r>
            <a:r>
              <a:rPr lang="en-US" sz="2800" dirty="0"/>
              <a:t> the common law when goods are being sold.</a:t>
            </a:r>
          </a:p>
          <a:p>
            <a:pPr marL="914400" lvl="2" indent="-457200"/>
            <a:r>
              <a:rPr lang="en-US" sz="2800" dirty="0"/>
              <a:t>Among other things, Article 2, for example, </a:t>
            </a:r>
            <a:r>
              <a:rPr lang="en-US" sz="2800" i="1" dirty="0"/>
              <a:t>relaxes</a:t>
            </a:r>
            <a:r>
              <a:rPr lang="en-US" sz="2800" dirty="0"/>
              <a:t> some of the stricter common law contract requirements, such as the </a:t>
            </a:r>
            <a:r>
              <a:rPr lang="en-US" sz="2800" i="1" dirty="0"/>
              <a:t>doctrine of consideration.</a:t>
            </a:r>
            <a:endParaRPr lang="en-US" i="1" dirty="0"/>
          </a:p>
        </p:txBody>
      </p:sp>
      <p:sp>
        <p:nvSpPr>
          <p:cNvPr id="5" name="Slide Number Placeholder 4"/>
          <p:cNvSpPr>
            <a:spLocks noGrp="1"/>
          </p:cNvSpPr>
          <p:nvPr>
            <p:ph type="sldNum" sz="quarter" idx="12"/>
          </p:nvPr>
        </p:nvSpPr>
        <p:spPr/>
        <p:txBody>
          <a:bodyPr/>
          <a:lstStyle/>
          <a:p>
            <a:fld id="{188B8A88-9DFF-4215-91ED-9F3869CDCD8B}" type="slidenum">
              <a:rPr lang="en-US" smtClean="0">
                <a:solidFill>
                  <a:srgbClr val="000000"/>
                </a:solidFill>
              </a:rPr>
              <a:t>16</a:t>
            </a:fld>
            <a:endParaRPr lang="en-US">
              <a:solidFill>
                <a:srgbClr val="000000"/>
              </a:solidFill>
            </a:endParaRPr>
          </a:p>
        </p:txBody>
      </p:sp>
    </p:spTree>
    <p:extLst>
      <p:ext uri="{BB962C8B-B14F-4D97-AF65-F5344CB8AC3E}">
        <p14:creationId xmlns:p14="http://schemas.microsoft.com/office/powerpoint/2010/main" val="2014110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Chapter 13</a:t>
            </a:r>
          </a:p>
        </p:txBody>
      </p:sp>
      <p:sp>
        <p:nvSpPr>
          <p:cNvPr id="3" name="Content Placeholder 2"/>
          <p:cNvSpPr>
            <a:spLocks noGrp="1"/>
          </p:cNvSpPr>
          <p:nvPr>
            <p:ph idx="1"/>
          </p:nvPr>
        </p:nvSpPr>
        <p:spPr/>
        <p:txBody>
          <a:bodyPr anchor="ctr"/>
          <a:lstStyle/>
          <a:p>
            <a:pPr marL="0" indent="0" algn="ctr">
              <a:buNone/>
            </a:pPr>
            <a:r>
              <a:rPr lang="en-US" sz="4400" dirty="0"/>
              <a:t>Sales: Overview of Article 2</a:t>
            </a:r>
          </a:p>
        </p:txBody>
      </p:sp>
      <p:sp>
        <p:nvSpPr>
          <p:cNvPr id="7" name="Slide Number Placeholder 6"/>
          <p:cNvSpPr>
            <a:spLocks noGrp="1"/>
          </p:cNvSpPr>
          <p:nvPr>
            <p:ph type="sldNum" sz="quarter" idx="12"/>
          </p:nvPr>
        </p:nvSpPr>
        <p:spPr/>
        <p:txBody>
          <a:bodyPr/>
          <a:lstStyle/>
          <a:p>
            <a:fld id="{188B8A88-9DFF-4215-91ED-9F3869CDCD8B}" type="slidenum">
              <a:rPr lang="en-US" smtClean="0">
                <a:solidFill>
                  <a:srgbClr val="000000"/>
                </a:solidFill>
              </a:rPr>
              <a:t>2</a:t>
            </a:fld>
            <a:endParaRPr lang="en-US">
              <a:solidFill>
                <a:srgbClr val="000000"/>
              </a:solidFill>
            </a:endParaRPr>
          </a:p>
        </p:txBody>
      </p:sp>
    </p:spTree>
    <p:extLst>
      <p:ext uri="{BB962C8B-B14F-4D97-AF65-F5344CB8AC3E}">
        <p14:creationId xmlns:p14="http://schemas.microsoft.com/office/powerpoint/2010/main" val="10804419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A4AC5506-6312-4701-8D3C-40187889A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12192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56532" y="643467"/>
            <a:ext cx="11210925" cy="744836"/>
          </a:xfrm>
        </p:spPr>
        <p:txBody>
          <a:bodyPr vert="horz" lIns="91440" tIns="45720" rIns="91440" bIns="45720" rtlCol="0" anchor="ctr">
            <a:normAutofit/>
          </a:bodyPr>
          <a:lstStyle/>
          <a:p>
            <a:pPr algn="ctr"/>
            <a:r>
              <a:rPr lang="en-US" sz="3200" b="1" kern="1200">
                <a:solidFill>
                  <a:schemeClr val="bg1"/>
                </a:solidFill>
                <a:latin typeface="+mj-lt"/>
                <a:ea typeface="+mj-ea"/>
                <a:cs typeface="+mj-cs"/>
              </a:rPr>
              <a:t>Chapter Learning Objectives</a:t>
            </a:r>
          </a:p>
        </p:txBody>
      </p:sp>
      <p:pic>
        <p:nvPicPr>
          <p:cNvPr id="6" name="Content Placeholder 5">
            <a:extLst>
              <a:ext uri="{FF2B5EF4-FFF2-40B4-BE49-F238E27FC236}">
                <a16:creationId xmlns:a16="http://schemas.microsoft.com/office/drawing/2014/main" id="{98DF3B11-E979-E748-4615-C25427823AFD}"/>
              </a:ext>
            </a:extLst>
          </p:cNvPr>
          <p:cNvPicPr>
            <a:picLocks noGrp="1" noChangeAspect="1"/>
          </p:cNvPicPr>
          <p:nvPr>
            <p:ph idx="1"/>
          </p:nvPr>
        </p:nvPicPr>
        <p:blipFill>
          <a:blip r:embed="rId2"/>
          <a:stretch>
            <a:fillRect/>
          </a:stretch>
        </p:blipFill>
        <p:spPr>
          <a:xfrm>
            <a:off x="2594646" y="1675227"/>
            <a:ext cx="7002707" cy="4394199"/>
          </a:xfrm>
          <a:prstGeom prst="rect">
            <a:avLst/>
          </a:prstGeom>
        </p:spPr>
      </p:pic>
      <p:sp>
        <p:nvSpPr>
          <p:cNvPr id="5" name="Slide Number Placeholder 4"/>
          <p:cNvSpPr>
            <a:spLocks noGrp="1"/>
          </p:cNvSpPr>
          <p:nvPr>
            <p:ph type="sldNum" sz="quarter" idx="12"/>
          </p:nvPr>
        </p:nvSpPr>
        <p:spPr>
          <a:xfrm>
            <a:off x="8610600" y="6356350"/>
            <a:ext cx="2743200" cy="365125"/>
          </a:xfrm>
        </p:spPr>
        <p:txBody>
          <a:bodyPr vert="horz" lIns="91440" tIns="45720" rIns="91440" bIns="45720" rtlCol="0" anchor="ctr">
            <a:normAutofit/>
          </a:bodyPr>
          <a:lstStyle/>
          <a:p>
            <a:pPr>
              <a:spcAft>
                <a:spcPts val="600"/>
              </a:spcAft>
            </a:pPr>
            <a:fld id="{188B8A88-9DFF-4215-91ED-9F3869CDCD8B}" type="slidenum">
              <a:rPr lang="en-US" smtClean="0"/>
              <a:pPr>
                <a:spcAft>
                  <a:spcPts val="600"/>
                </a:spcAft>
              </a:pPr>
              <a:t>3</a:t>
            </a:fld>
            <a:endParaRPr lang="en-US"/>
          </a:p>
        </p:txBody>
      </p:sp>
    </p:spTree>
    <p:extLst>
      <p:ext uri="{BB962C8B-B14F-4D97-AF65-F5344CB8AC3E}">
        <p14:creationId xmlns:p14="http://schemas.microsoft.com/office/powerpoint/2010/main" val="15376339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3408" y="992094"/>
            <a:ext cx="3616913" cy="2795160"/>
          </a:xfrm>
        </p:spPr>
        <p:txBody>
          <a:bodyPr vert="horz" lIns="91440" tIns="45720" rIns="91440" bIns="45720" rtlCol="0" anchor="b">
            <a:normAutofit/>
          </a:bodyPr>
          <a:lstStyle/>
          <a:p>
            <a:pPr algn="ctr"/>
            <a:r>
              <a:rPr lang="en-US" b="1" kern="1200">
                <a:solidFill>
                  <a:schemeClr val="tx1"/>
                </a:solidFill>
                <a:latin typeface="+mj-lt"/>
                <a:ea typeface="+mj-ea"/>
                <a:cs typeface="+mj-cs"/>
              </a:rPr>
              <a:t>Uniform Commercial Code</a:t>
            </a:r>
          </a:p>
        </p:txBody>
      </p:sp>
      <p:pic>
        <p:nvPicPr>
          <p:cNvPr id="6" name="Content Placeholder 5">
            <a:extLst>
              <a:ext uri="{FF2B5EF4-FFF2-40B4-BE49-F238E27FC236}">
                <a16:creationId xmlns:a16="http://schemas.microsoft.com/office/drawing/2014/main" id="{315B4958-1CA4-48AD-5F39-59E7CEE7DC21}"/>
              </a:ext>
            </a:extLst>
          </p:cNvPr>
          <p:cNvPicPr>
            <a:picLocks noGrp="1" noChangeAspect="1"/>
          </p:cNvPicPr>
          <p:nvPr>
            <p:ph idx="1"/>
          </p:nvPr>
        </p:nvPicPr>
        <p:blipFill>
          <a:blip r:embed="rId2"/>
          <a:stretch>
            <a:fillRect/>
          </a:stretch>
        </p:blipFill>
        <p:spPr>
          <a:xfrm>
            <a:off x="5895751" y="581095"/>
            <a:ext cx="5708649" cy="5665834"/>
          </a:xfrm>
          <a:prstGeom prst="rect">
            <a:avLst/>
          </a:prstGeom>
        </p:spPr>
      </p:pic>
      <p:sp>
        <p:nvSpPr>
          <p:cNvPr id="5" name="Slide Number Placeholder 4"/>
          <p:cNvSpPr>
            <a:spLocks noGrp="1"/>
          </p:cNvSpPr>
          <p:nvPr>
            <p:ph type="sldNum" sz="quarter" idx="12"/>
          </p:nvPr>
        </p:nvSpPr>
        <p:spPr>
          <a:xfrm>
            <a:off x="8610600" y="6356350"/>
            <a:ext cx="2743200" cy="365125"/>
          </a:xfrm>
        </p:spPr>
        <p:txBody>
          <a:bodyPr vert="horz" lIns="91440" tIns="45720" rIns="91440" bIns="45720" rtlCol="0" anchor="ctr">
            <a:normAutofit/>
          </a:bodyPr>
          <a:lstStyle/>
          <a:p>
            <a:pPr>
              <a:spcAft>
                <a:spcPts val="600"/>
              </a:spcAft>
            </a:pPr>
            <a:fld id="{188B8A88-9DFF-4215-91ED-9F3869CDCD8B}" type="slidenum">
              <a:rPr lang="en-US" sz="1000"/>
              <a:pPr>
                <a:spcAft>
                  <a:spcPts val="600"/>
                </a:spcAft>
              </a:pPr>
              <a:t>4</a:t>
            </a:fld>
            <a:endParaRPr lang="en-US" sz="1000"/>
          </a:p>
        </p:txBody>
      </p:sp>
    </p:spTree>
    <p:extLst>
      <p:ext uri="{BB962C8B-B14F-4D97-AF65-F5344CB8AC3E}">
        <p14:creationId xmlns:p14="http://schemas.microsoft.com/office/powerpoint/2010/main" val="8590290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16371"/>
            <a:ext cx="10515600" cy="823070"/>
          </a:xfrm>
        </p:spPr>
        <p:txBody>
          <a:bodyPr/>
          <a:lstStyle/>
          <a:p>
            <a:pPr algn="ctr"/>
            <a:r>
              <a:rPr lang="en-US" b="1" dirty="0"/>
              <a:t>Introduction to the UCC</a:t>
            </a:r>
          </a:p>
        </p:txBody>
      </p:sp>
      <p:sp>
        <p:nvSpPr>
          <p:cNvPr id="3" name="Content Placeholder 2"/>
          <p:cNvSpPr>
            <a:spLocks noGrp="1"/>
          </p:cNvSpPr>
          <p:nvPr>
            <p:ph idx="1"/>
          </p:nvPr>
        </p:nvSpPr>
        <p:spPr/>
        <p:txBody>
          <a:bodyPr>
            <a:normAutofit/>
          </a:bodyPr>
          <a:lstStyle/>
          <a:p>
            <a:pPr marL="291600" lvl="1" indent="-291600">
              <a:lnSpc>
                <a:spcPct val="100000"/>
              </a:lnSpc>
              <a:spcBef>
                <a:spcPts val="1000"/>
              </a:spcBef>
            </a:pPr>
            <a:r>
              <a:rPr lang="en-US" sz="3200" dirty="0"/>
              <a:t>The </a:t>
            </a:r>
            <a:r>
              <a:rPr lang="en-US" sz="3200" b="1" dirty="0"/>
              <a:t>Uniform Commercial Code </a:t>
            </a:r>
            <a:r>
              <a:rPr lang="en-US" sz="3200" dirty="0"/>
              <a:t>(</a:t>
            </a:r>
            <a:r>
              <a:rPr lang="en-US" sz="3200" i="1" dirty="0"/>
              <a:t>UCC</a:t>
            </a:r>
            <a:r>
              <a:rPr lang="en-US" sz="3200" dirty="0"/>
              <a:t>) is a model statute published by the National Conference of Commissioners of Uniform State Laws (NCCUSL).</a:t>
            </a:r>
          </a:p>
          <a:p>
            <a:pPr marL="291600" lvl="1" indent="-291600">
              <a:lnSpc>
                <a:spcPct val="100000"/>
              </a:lnSpc>
              <a:spcBef>
                <a:spcPts val="1000"/>
              </a:spcBef>
            </a:pPr>
            <a:r>
              <a:rPr lang="en-US" sz="3200" dirty="0"/>
              <a:t>Every state has adopted all (or substantially all) of the provisions of the UCC.</a:t>
            </a:r>
          </a:p>
          <a:p>
            <a:pPr marL="291600" lvl="1" indent="-291600">
              <a:lnSpc>
                <a:spcPct val="100000"/>
              </a:lnSpc>
              <a:spcBef>
                <a:spcPts val="1000"/>
              </a:spcBef>
            </a:pPr>
            <a:r>
              <a:rPr lang="en-US" sz="3200" dirty="0"/>
              <a:t>UCC </a:t>
            </a:r>
            <a:r>
              <a:rPr lang="en-US" sz="3200" b="1" dirty="0"/>
              <a:t>Article 2</a:t>
            </a:r>
            <a:r>
              <a:rPr lang="en-US" sz="3200" dirty="0"/>
              <a:t> governs </a:t>
            </a:r>
            <a:r>
              <a:rPr lang="en-US" sz="3200" b="1" dirty="0"/>
              <a:t>contracts for the sale of goods</a:t>
            </a:r>
            <a:r>
              <a:rPr lang="en-US" sz="3200" dirty="0"/>
              <a:t>.</a:t>
            </a:r>
          </a:p>
        </p:txBody>
      </p:sp>
      <p:sp>
        <p:nvSpPr>
          <p:cNvPr id="5" name="Slide Number Placeholder 4"/>
          <p:cNvSpPr>
            <a:spLocks noGrp="1"/>
          </p:cNvSpPr>
          <p:nvPr>
            <p:ph type="sldNum" sz="quarter" idx="12"/>
          </p:nvPr>
        </p:nvSpPr>
        <p:spPr/>
        <p:txBody>
          <a:bodyPr/>
          <a:lstStyle/>
          <a:p>
            <a:fld id="{188B8A88-9DFF-4215-91ED-9F3869CDCD8B}" type="slidenum">
              <a:rPr lang="en-US" smtClean="0">
                <a:solidFill>
                  <a:srgbClr val="000000"/>
                </a:solidFill>
              </a:rPr>
              <a:t>5</a:t>
            </a:fld>
            <a:endParaRPr lang="en-US">
              <a:solidFill>
                <a:srgbClr val="000000"/>
              </a:solidFill>
            </a:endParaRPr>
          </a:p>
        </p:txBody>
      </p:sp>
    </p:spTree>
    <p:extLst>
      <p:ext uri="{BB962C8B-B14F-4D97-AF65-F5344CB8AC3E}">
        <p14:creationId xmlns:p14="http://schemas.microsoft.com/office/powerpoint/2010/main" val="26796976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16371"/>
            <a:ext cx="10515600" cy="823070"/>
          </a:xfrm>
        </p:spPr>
        <p:txBody>
          <a:bodyPr/>
          <a:lstStyle/>
          <a:p>
            <a:pPr algn="ctr"/>
            <a:r>
              <a:rPr lang="en-US" b="1" dirty="0"/>
              <a:t>Purpose of Article 2 of The UCC </a:t>
            </a:r>
          </a:p>
        </p:txBody>
      </p:sp>
      <p:sp>
        <p:nvSpPr>
          <p:cNvPr id="3" name="Content Placeholder 2"/>
          <p:cNvSpPr>
            <a:spLocks noGrp="1"/>
          </p:cNvSpPr>
          <p:nvPr>
            <p:ph idx="1"/>
          </p:nvPr>
        </p:nvSpPr>
        <p:spPr>
          <a:xfrm>
            <a:off x="838200" y="1748118"/>
            <a:ext cx="10515600" cy="4428845"/>
          </a:xfrm>
        </p:spPr>
        <p:txBody>
          <a:bodyPr>
            <a:normAutofit lnSpcReduction="10000"/>
          </a:bodyPr>
          <a:lstStyle/>
          <a:p>
            <a:pPr marL="291600" lvl="1" indent="-291600">
              <a:lnSpc>
                <a:spcPct val="100000"/>
              </a:lnSpc>
              <a:spcBef>
                <a:spcPts val="1000"/>
              </a:spcBef>
            </a:pPr>
            <a:r>
              <a:rPr lang="en-US" sz="3200" dirty="0"/>
              <a:t>The underlying </a:t>
            </a:r>
            <a:r>
              <a:rPr lang="en-US" sz="3200" i="1" dirty="0"/>
              <a:t>policy goal </a:t>
            </a:r>
            <a:r>
              <a:rPr lang="en-US" sz="3200" dirty="0"/>
              <a:t>of Article 2 of the UCC is to promote </a:t>
            </a:r>
            <a:r>
              <a:rPr lang="en-US" sz="3200" i="1" dirty="0"/>
              <a:t>commercial efficiency </a:t>
            </a:r>
            <a:r>
              <a:rPr lang="en-US" sz="3200" dirty="0"/>
              <a:t>and the </a:t>
            </a:r>
            <a:r>
              <a:rPr lang="en-US" sz="3200" i="1" dirty="0"/>
              <a:t>completion</a:t>
            </a:r>
            <a:r>
              <a:rPr lang="en-US" sz="3200" dirty="0"/>
              <a:t> of business transactions.</a:t>
            </a:r>
          </a:p>
          <a:p>
            <a:pPr marL="291600" lvl="1" indent="-291600">
              <a:lnSpc>
                <a:spcPct val="100000"/>
              </a:lnSpc>
              <a:spcBef>
                <a:spcPts val="1000"/>
              </a:spcBef>
            </a:pPr>
            <a:r>
              <a:rPr lang="en-US" sz="3200" dirty="0"/>
              <a:t>UCC Article 2 facilitates business transactions by providing simple and standardized procedures that merchants and consumers may rely on in cases involving unforeseen contingencies.</a:t>
            </a:r>
          </a:p>
          <a:p>
            <a:pPr marL="748800" lvl="2" indent="-291600">
              <a:lnSpc>
                <a:spcPct val="100000"/>
              </a:lnSpc>
              <a:spcBef>
                <a:spcPts val="1000"/>
              </a:spcBef>
            </a:pPr>
            <a:r>
              <a:rPr lang="en-US" sz="2800" dirty="0"/>
              <a:t>These simple and standardized rules and procedures are also called </a:t>
            </a:r>
            <a:r>
              <a:rPr lang="en-US" sz="2800" i="1" dirty="0"/>
              <a:t>default rules.</a:t>
            </a:r>
            <a:endParaRPr lang="en-US" sz="2800" dirty="0"/>
          </a:p>
          <a:p>
            <a:pPr marL="748800" lvl="2" indent="-291600">
              <a:lnSpc>
                <a:spcPct val="100000"/>
              </a:lnSpc>
              <a:spcBef>
                <a:spcPts val="1000"/>
              </a:spcBef>
            </a:pPr>
            <a:endParaRPr lang="en-US" sz="2800" dirty="0"/>
          </a:p>
        </p:txBody>
      </p:sp>
      <p:sp>
        <p:nvSpPr>
          <p:cNvPr id="5" name="Slide Number Placeholder 4"/>
          <p:cNvSpPr>
            <a:spLocks noGrp="1"/>
          </p:cNvSpPr>
          <p:nvPr>
            <p:ph type="sldNum" sz="quarter" idx="12"/>
          </p:nvPr>
        </p:nvSpPr>
        <p:spPr/>
        <p:txBody>
          <a:bodyPr/>
          <a:lstStyle/>
          <a:p>
            <a:fld id="{188B8A88-9DFF-4215-91ED-9F3869CDCD8B}" type="slidenum">
              <a:rPr lang="en-US" smtClean="0">
                <a:solidFill>
                  <a:srgbClr val="000000"/>
                </a:solidFill>
              </a:rPr>
              <a:t>6</a:t>
            </a:fld>
            <a:endParaRPr lang="en-US">
              <a:solidFill>
                <a:srgbClr val="000000"/>
              </a:solidFill>
            </a:endParaRPr>
          </a:p>
        </p:txBody>
      </p:sp>
    </p:spTree>
    <p:extLst>
      <p:ext uri="{BB962C8B-B14F-4D97-AF65-F5344CB8AC3E}">
        <p14:creationId xmlns:p14="http://schemas.microsoft.com/office/powerpoint/2010/main" val="32181180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53784"/>
            <a:ext cx="10515600" cy="748245"/>
          </a:xfrm>
        </p:spPr>
        <p:txBody>
          <a:bodyPr/>
          <a:lstStyle/>
          <a:p>
            <a:pPr algn="ctr"/>
            <a:r>
              <a:rPr lang="en-US" b="1" dirty="0"/>
              <a:t>Default Rules</a:t>
            </a:r>
          </a:p>
        </p:txBody>
      </p:sp>
      <p:sp>
        <p:nvSpPr>
          <p:cNvPr id="3" name="Content Placeholder 2"/>
          <p:cNvSpPr>
            <a:spLocks noGrp="1"/>
          </p:cNvSpPr>
          <p:nvPr>
            <p:ph idx="1"/>
          </p:nvPr>
        </p:nvSpPr>
        <p:spPr/>
        <p:txBody>
          <a:bodyPr>
            <a:normAutofit/>
          </a:bodyPr>
          <a:lstStyle/>
          <a:p>
            <a:pPr marL="457200" lvl="1" indent="-457200"/>
            <a:r>
              <a:rPr lang="en-US" sz="3200" dirty="0"/>
              <a:t>A </a:t>
            </a:r>
            <a:r>
              <a:rPr lang="en-US" sz="3200" b="1" dirty="0"/>
              <a:t>default rule</a:t>
            </a:r>
            <a:r>
              <a:rPr lang="en-US" sz="3200" dirty="0"/>
              <a:t> is a rule of law designed to fill </a:t>
            </a:r>
            <a:r>
              <a:rPr lang="en-US" sz="3200" i="1" dirty="0"/>
              <a:t>“gaps” </a:t>
            </a:r>
            <a:r>
              <a:rPr lang="en-US" sz="3200" dirty="0"/>
              <a:t>in business contracts (i.e., unexpected or unforeseen situations that might occur after a deal is made).</a:t>
            </a:r>
          </a:p>
          <a:p>
            <a:pPr marL="914400" lvl="2" indent="-457200"/>
            <a:r>
              <a:rPr lang="en-US" sz="2800" dirty="0"/>
              <a:t>Default rules, like the rules in Article 2 of the UCC, help courts resolve problems that were not anticipated or addressed by the parties when they made their deal.</a:t>
            </a:r>
          </a:p>
          <a:p>
            <a:pPr marL="914400" lvl="2" indent="-457200"/>
            <a:r>
              <a:rPr lang="en-US" sz="2800" dirty="0"/>
              <a:t>Default rules can be </a:t>
            </a:r>
            <a:r>
              <a:rPr lang="en-US" sz="2800" i="1" dirty="0"/>
              <a:t>modified by agreement </a:t>
            </a:r>
            <a:r>
              <a:rPr lang="en-US" sz="2800" dirty="0"/>
              <a:t>of the parties.</a:t>
            </a:r>
          </a:p>
        </p:txBody>
      </p:sp>
      <p:sp>
        <p:nvSpPr>
          <p:cNvPr id="5" name="Slide Number Placeholder 4"/>
          <p:cNvSpPr>
            <a:spLocks noGrp="1"/>
          </p:cNvSpPr>
          <p:nvPr>
            <p:ph type="sldNum" sz="quarter" idx="12"/>
          </p:nvPr>
        </p:nvSpPr>
        <p:spPr/>
        <p:txBody>
          <a:bodyPr/>
          <a:lstStyle/>
          <a:p>
            <a:fld id="{188B8A88-9DFF-4215-91ED-9F3869CDCD8B}" type="slidenum">
              <a:rPr lang="en-US" smtClean="0">
                <a:solidFill>
                  <a:srgbClr val="000000"/>
                </a:solidFill>
              </a:rPr>
              <a:t>7</a:t>
            </a:fld>
            <a:endParaRPr lang="en-US">
              <a:solidFill>
                <a:srgbClr val="000000"/>
              </a:solidFill>
            </a:endParaRPr>
          </a:p>
        </p:txBody>
      </p:sp>
    </p:spTree>
    <p:extLst>
      <p:ext uri="{BB962C8B-B14F-4D97-AF65-F5344CB8AC3E}">
        <p14:creationId xmlns:p14="http://schemas.microsoft.com/office/powerpoint/2010/main" val="32955571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A4AC5506-6312-4701-8D3C-40187889A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12192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56532" y="643467"/>
            <a:ext cx="11210925" cy="744836"/>
          </a:xfrm>
        </p:spPr>
        <p:txBody>
          <a:bodyPr vert="horz" lIns="91440" tIns="45720" rIns="91440" bIns="45720" rtlCol="0" anchor="ctr">
            <a:normAutofit/>
          </a:bodyPr>
          <a:lstStyle/>
          <a:p>
            <a:pPr algn="ctr"/>
            <a:r>
              <a:rPr lang="en-US" sz="3200" b="1" kern="1200">
                <a:solidFill>
                  <a:schemeClr val="bg1"/>
                </a:solidFill>
                <a:latin typeface="+mj-lt"/>
                <a:ea typeface="+mj-ea"/>
                <a:cs typeface="+mj-cs"/>
              </a:rPr>
              <a:t>Default Rules</a:t>
            </a:r>
          </a:p>
        </p:txBody>
      </p:sp>
      <p:pic>
        <p:nvPicPr>
          <p:cNvPr id="6" name="Content Placeholder 5">
            <a:extLst>
              <a:ext uri="{FF2B5EF4-FFF2-40B4-BE49-F238E27FC236}">
                <a16:creationId xmlns:a16="http://schemas.microsoft.com/office/drawing/2014/main" id="{6E21746F-2554-4F27-CA00-631A87B90E6C}"/>
              </a:ext>
            </a:extLst>
          </p:cNvPr>
          <p:cNvPicPr>
            <a:picLocks noGrp="1" noChangeAspect="1"/>
          </p:cNvPicPr>
          <p:nvPr>
            <p:ph idx="1"/>
          </p:nvPr>
        </p:nvPicPr>
        <p:blipFill>
          <a:blip r:embed="rId2"/>
          <a:stretch>
            <a:fillRect/>
          </a:stretch>
        </p:blipFill>
        <p:spPr>
          <a:xfrm>
            <a:off x="643467" y="1786733"/>
            <a:ext cx="10905066" cy="4171186"/>
          </a:xfrm>
          <a:prstGeom prst="rect">
            <a:avLst/>
          </a:prstGeom>
        </p:spPr>
      </p:pic>
      <p:sp>
        <p:nvSpPr>
          <p:cNvPr id="5" name="Slide Number Placeholder 4"/>
          <p:cNvSpPr>
            <a:spLocks noGrp="1"/>
          </p:cNvSpPr>
          <p:nvPr>
            <p:ph type="sldNum" sz="quarter" idx="12"/>
          </p:nvPr>
        </p:nvSpPr>
        <p:spPr>
          <a:xfrm>
            <a:off x="8610600" y="6356350"/>
            <a:ext cx="2743200" cy="365125"/>
          </a:xfrm>
        </p:spPr>
        <p:txBody>
          <a:bodyPr vert="horz" lIns="91440" tIns="45720" rIns="91440" bIns="45720" rtlCol="0" anchor="ctr">
            <a:normAutofit/>
          </a:bodyPr>
          <a:lstStyle/>
          <a:p>
            <a:pPr>
              <a:spcAft>
                <a:spcPts val="600"/>
              </a:spcAft>
            </a:pPr>
            <a:fld id="{188B8A88-9DFF-4215-91ED-9F3869CDCD8B}" type="slidenum">
              <a:rPr lang="en-US" smtClean="0"/>
              <a:pPr>
                <a:spcAft>
                  <a:spcPts val="600"/>
                </a:spcAft>
              </a:pPr>
              <a:t>8</a:t>
            </a:fld>
            <a:endParaRPr lang="en-US"/>
          </a:p>
        </p:txBody>
      </p:sp>
    </p:spTree>
    <p:extLst>
      <p:ext uri="{BB962C8B-B14F-4D97-AF65-F5344CB8AC3E}">
        <p14:creationId xmlns:p14="http://schemas.microsoft.com/office/powerpoint/2010/main" val="13027945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53784"/>
            <a:ext cx="10515600" cy="748245"/>
          </a:xfrm>
        </p:spPr>
        <p:txBody>
          <a:bodyPr>
            <a:normAutofit/>
          </a:bodyPr>
          <a:lstStyle/>
          <a:p>
            <a:pPr algn="ctr"/>
            <a:r>
              <a:rPr lang="en-US" sz="4200" b="1" dirty="0"/>
              <a:t>UCC Article 2 Coverage and Definitions</a:t>
            </a:r>
          </a:p>
        </p:txBody>
      </p:sp>
      <p:sp>
        <p:nvSpPr>
          <p:cNvPr id="3" name="Content Placeholder 2"/>
          <p:cNvSpPr>
            <a:spLocks noGrp="1"/>
          </p:cNvSpPr>
          <p:nvPr>
            <p:ph idx="1"/>
          </p:nvPr>
        </p:nvSpPr>
        <p:spPr/>
        <p:txBody>
          <a:bodyPr>
            <a:normAutofit/>
          </a:bodyPr>
          <a:lstStyle/>
          <a:p>
            <a:pPr marL="457200" lvl="1" indent="-457200"/>
            <a:r>
              <a:rPr lang="en-US" sz="3200" dirty="0"/>
              <a:t>UCC Article 2 applies only to agreements for the </a:t>
            </a:r>
            <a:r>
              <a:rPr lang="en-US" sz="3200" b="1" i="1" dirty="0"/>
              <a:t>sale of goods</a:t>
            </a:r>
            <a:r>
              <a:rPr lang="en-US" sz="3200" dirty="0"/>
              <a:t>.</a:t>
            </a:r>
          </a:p>
          <a:p>
            <a:pPr marL="457200" lvl="1" indent="-457200"/>
            <a:r>
              <a:rPr lang="en-US" sz="3200" b="1" dirty="0"/>
              <a:t>What are “goods”? </a:t>
            </a:r>
            <a:r>
              <a:rPr lang="en-US" sz="3200" dirty="0"/>
              <a:t>Goods refers to property that are:</a:t>
            </a:r>
          </a:p>
          <a:p>
            <a:pPr marL="914400" lvl="2" indent="-457200"/>
            <a:r>
              <a:rPr lang="en-US" sz="3200" b="1" i="1" dirty="0"/>
              <a:t>Tangible</a:t>
            </a:r>
            <a:r>
              <a:rPr lang="en-US" sz="3200" dirty="0"/>
              <a:t> and</a:t>
            </a:r>
          </a:p>
          <a:p>
            <a:pPr marL="914400" lvl="2" indent="-457200"/>
            <a:r>
              <a:rPr lang="en-US" sz="3200" b="1" i="1" dirty="0"/>
              <a:t>Movable</a:t>
            </a:r>
            <a:r>
              <a:rPr lang="en-US" sz="3200" dirty="0"/>
              <a:t> from place to place</a:t>
            </a:r>
          </a:p>
          <a:p>
            <a:pPr marL="457200" lvl="1" indent="-457200"/>
            <a:r>
              <a:rPr lang="en-US" sz="3200" dirty="0"/>
              <a:t>Real estate contracts or employment contracts are </a:t>
            </a:r>
            <a:r>
              <a:rPr lang="en-US" sz="3200" i="1" dirty="0"/>
              <a:t>not </a:t>
            </a:r>
            <a:r>
              <a:rPr lang="en-US" sz="3200" dirty="0"/>
              <a:t>covered by the UCC.</a:t>
            </a:r>
          </a:p>
        </p:txBody>
      </p:sp>
      <p:sp>
        <p:nvSpPr>
          <p:cNvPr id="5" name="Slide Number Placeholder 4"/>
          <p:cNvSpPr>
            <a:spLocks noGrp="1"/>
          </p:cNvSpPr>
          <p:nvPr>
            <p:ph type="sldNum" sz="quarter" idx="12"/>
          </p:nvPr>
        </p:nvSpPr>
        <p:spPr/>
        <p:txBody>
          <a:bodyPr/>
          <a:lstStyle/>
          <a:p>
            <a:fld id="{188B8A88-9DFF-4215-91ED-9F3869CDCD8B}" type="slidenum">
              <a:rPr lang="en-US" smtClean="0">
                <a:solidFill>
                  <a:srgbClr val="000000"/>
                </a:solidFill>
              </a:rPr>
              <a:t>9</a:t>
            </a:fld>
            <a:endParaRPr lang="en-US">
              <a:solidFill>
                <a:srgbClr val="000000"/>
              </a:solidFill>
            </a:endParaRPr>
          </a:p>
        </p:txBody>
      </p:sp>
    </p:spTree>
    <p:extLst>
      <p:ext uri="{BB962C8B-B14F-4D97-AF65-F5344CB8AC3E}">
        <p14:creationId xmlns:p14="http://schemas.microsoft.com/office/powerpoint/2010/main" val="21059283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92917aa9-a745-4e00-85ad-9b639620d964">
      <Terms xmlns="http://schemas.microsoft.com/office/infopath/2007/PartnerControls"/>
    </lcf76f155ced4ddcb4097134ff3c332f>
    <TaxCatchAll xmlns="dd4bb0b3-50fb-4810-b3a2-6e7365f6d366"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DDE4A8B0BB0DA4188B5534FD4474BEF" ma:contentTypeVersion="16" ma:contentTypeDescription="Create a new document." ma:contentTypeScope="" ma:versionID="dcf8a55086492345c3427f467455240c">
  <xsd:schema xmlns:xsd="http://www.w3.org/2001/XMLSchema" xmlns:xs="http://www.w3.org/2001/XMLSchema" xmlns:p="http://schemas.microsoft.com/office/2006/metadata/properties" xmlns:ns2="92917aa9-a745-4e00-85ad-9b639620d964" xmlns:ns3="dd4bb0b3-50fb-4810-b3a2-6e7365f6d366" targetNamespace="http://schemas.microsoft.com/office/2006/metadata/properties" ma:root="true" ma:fieldsID="f2bccfa095f40f85b5a8a5b0e6a00226" ns2:_="" ns3:_="">
    <xsd:import namespace="92917aa9-a745-4e00-85ad-9b639620d964"/>
    <xsd:import namespace="dd4bb0b3-50fb-4810-b3a2-6e7365f6d36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LengthInSecond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2917aa9-a745-4e00-85ad-9b639620d96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LengthInSeconds" ma:index="14" nillable="true" ma:displayName="Length (seconds)" ma:internalName="MediaLengthInSeconds" ma:readOnly="true">
      <xsd:simpleType>
        <xsd:restriction base="dms:Unknow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db8617a1-beef-4e24-867f-51551f54cfe0"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d4bb0b3-50fb-4810-b3a2-6e7365f6d366"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f4ed88f7-3eb4-48cd-b813-d74aa4a0e91e}" ma:internalName="TaxCatchAll" ma:showField="CatchAllData" ma:web="dd4bb0b3-50fb-4810-b3a2-6e7365f6d36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31345A9-FDC9-43E9-B17F-BA8A0338B83C}">
  <ds:schemaRefs>
    <ds:schemaRef ds:uri="http://schemas.microsoft.com/office/2006/metadata/properties"/>
    <ds:schemaRef ds:uri="http://schemas.microsoft.com/office/infopath/2007/PartnerControls"/>
    <ds:schemaRef ds:uri="92917aa9-a745-4e00-85ad-9b639620d964"/>
    <ds:schemaRef ds:uri="dd4bb0b3-50fb-4810-b3a2-6e7365f6d366"/>
  </ds:schemaRefs>
</ds:datastoreItem>
</file>

<file path=customXml/itemProps2.xml><?xml version="1.0" encoding="utf-8"?>
<ds:datastoreItem xmlns:ds="http://schemas.openxmlformats.org/officeDocument/2006/customXml" ds:itemID="{1A31DA46-C304-4C64-9BAF-2E6418FB94A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2917aa9-a745-4e00-85ad-9b639620d964"/>
    <ds:schemaRef ds:uri="dd4bb0b3-50fb-4810-b3a2-6e7365f6d36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8BCF739-1AE7-44F2-9A9F-1F669798D39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593</TotalTime>
  <Words>863</Words>
  <Application>Microsoft Office PowerPoint</Application>
  <PresentationFormat>Widescreen</PresentationFormat>
  <Paragraphs>61</Paragraphs>
  <Slides>16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 </vt:lpstr>
      <vt:lpstr>Chapter 13</vt:lpstr>
      <vt:lpstr>Chapter Learning Objectives</vt:lpstr>
      <vt:lpstr>Uniform Commercial Code</vt:lpstr>
      <vt:lpstr>Introduction to the UCC</vt:lpstr>
      <vt:lpstr>Purpose of Article 2 of The UCC </vt:lpstr>
      <vt:lpstr>Default Rules</vt:lpstr>
      <vt:lpstr>Default Rules</vt:lpstr>
      <vt:lpstr>UCC Article 2 Coverage and Definitions</vt:lpstr>
      <vt:lpstr>UCC Article 2 Coverage and Definitions (Cont.): Mixed Contracts</vt:lpstr>
      <vt:lpstr>UCC Article 2 Coverage and Definitions (Cont.): Mixed Contracts</vt:lpstr>
      <vt:lpstr>Overview: Scope of UCC Article 2</vt:lpstr>
      <vt:lpstr>UCC Article 2 Coverage and Definitions (Cont.)</vt:lpstr>
      <vt:lpstr>Landmark Case 13.1: ProCD v. Zeidenberg</vt:lpstr>
      <vt:lpstr>UCC and the Common Law</vt:lpstr>
      <vt:lpstr>UCC and the Common Law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Melvin: Fundamentals of the Legal Environment of Business PowerPoint Slides McGraw-Hill Publishing</dc:title>
  <dc:creator>Henry Lowenstein</dc:creator>
  <cp:lastModifiedBy>Amudha B</cp:lastModifiedBy>
  <cp:revision>193</cp:revision>
  <dcterms:created xsi:type="dcterms:W3CDTF">2019-07-25T18:35:04Z</dcterms:created>
  <dcterms:modified xsi:type="dcterms:W3CDTF">2023-01-06T09:20:53Z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0x010100EDDE4A8B0BB0DA4188B5534FD4474BEF</vt:lpwstr>
  </property>
</Properties>
</file>