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3.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4.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5.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6.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9.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0.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 id="2147483886" r:id="rId2"/>
    <p:sldMasterId id="2147483828" r:id="rId3"/>
    <p:sldMasterId id="2147483845" r:id="rId4"/>
    <p:sldMasterId id="2147483859" r:id="rId5"/>
    <p:sldMasterId id="2147483873" r:id="rId6"/>
    <p:sldMasterId id="2147483792" r:id="rId7"/>
    <p:sldMasterId id="2147483816" r:id="rId8"/>
    <p:sldMasterId id="2147483804" r:id="rId9"/>
    <p:sldMasterId id="2147483899" r:id="rId10"/>
    <p:sldMasterId id="2147483949" r:id="rId11"/>
    <p:sldMasterId id="2147483961" r:id="rId12"/>
    <p:sldMasterId id="2147483975" r:id="rId13"/>
    <p:sldMasterId id="2147483987" r:id="rId14"/>
    <p:sldMasterId id="2147483999" r:id="rId15"/>
    <p:sldMasterId id="2147484011" r:id="rId16"/>
    <p:sldMasterId id="2147484023" r:id="rId17"/>
    <p:sldMasterId id="2147484035" r:id="rId18"/>
    <p:sldMasterId id="2147484047" r:id="rId19"/>
    <p:sldMasterId id="2147484059" r:id="rId20"/>
    <p:sldMasterId id="2147484071" r:id="rId21"/>
    <p:sldMasterId id="2147484084" r:id="rId22"/>
  </p:sldMasterIdLst>
  <p:notesMasterIdLst>
    <p:notesMasterId r:id="rId58"/>
  </p:notesMasterIdLst>
  <p:handoutMasterIdLst>
    <p:handoutMasterId r:id="rId59"/>
  </p:handoutMasterIdLst>
  <p:sldIdLst>
    <p:sldId id="257" r:id="rId23"/>
    <p:sldId id="350" r:id="rId24"/>
    <p:sldId id="264" r:id="rId25"/>
    <p:sldId id="351" r:id="rId26"/>
    <p:sldId id="333" r:id="rId27"/>
    <p:sldId id="363" r:id="rId28"/>
    <p:sldId id="477" r:id="rId29"/>
    <p:sldId id="488" r:id="rId30"/>
    <p:sldId id="487" r:id="rId31"/>
    <p:sldId id="334" r:id="rId32"/>
    <p:sldId id="336" r:id="rId33"/>
    <p:sldId id="274" r:id="rId34"/>
    <p:sldId id="275" r:id="rId35"/>
    <p:sldId id="277" r:id="rId36"/>
    <p:sldId id="338" r:id="rId37"/>
    <p:sldId id="342" r:id="rId38"/>
    <p:sldId id="490" r:id="rId39"/>
    <p:sldId id="335" r:id="rId40"/>
    <p:sldId id="478" r:id="rId41"/>
    <p:sldId id="479" r:id="rId42"/>
    <p:sldId id="481" r:id="rId43"/>
    <p:sldId id="483" r:id="rId44"/>
    <p:sldId id="482" r:id="rId45"/>
    <p:sldId id="486" r:id="rId46"/>
    <p:sldId id="489" r:id="rId47"/>
    <p:sldId id="330" r:id="rId48"/>
    <p:sldId id="322" r:id="rId49"/>
    <p:sldId id="352" r:id="rId50"/>
    <p:sldId id="361" r:id="rId51"/>
    <p:sldId id="357" r:id="rId52"/>
    <p:sldId id="493" r:id="rId53"/>
    <p:sldId id="494" r:id="rId54"/>
    <p:sldId id="362" r:id="rId55"/>
    <p:sldId id="359" r:id="rId56"/>
    <p:sldId id="319" r:id="rId57"/>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8"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ril Mohr" initials="AM" lastIdx="6" clrIdx="0"/>
  <p:cmAuthor id="2" name="Wanda Wong" initials="WW" lastIdx="11" clrIdx="1"/>
  <p:cmAuthor id="3" name="Helen Roybark" initials="HR" lastIdx="28"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937"/>
    <a:srgbClr val="CCFFFF"/>
    <a:srgbClr val="FFFF66"/>
    <a:srgbClr val="CCFF99"/>
    <a:srgbClr val="FFCCFF"/>
    <a:srgbClr val="FFCC99"/>
    <a:srgbClr val="CC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49" autoAdjust="0"/>
    <p:restoredTop sz="90152" autoAdjust="0"/>
  </p:normalViewPr>
  <p:slideViewPr>
    <p:cSldViewPr>
      <p:cViewPr varScale="1">
        <p:scale>
          <a:sx n="91" d="100"/>
          <a:sy n="91" d="100"/>
        </p:scale>
        <p:origin x="-1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82"/>
    </p:cViewPr>
  </p:sorterViewPr>
  <p:notesViewPr>
    <p:cSldViewPr>
      <p:cViewPr varScale="1">
        <p:scale>
          <a:sx n="74" d="100"/>
          <a:sy n="74" d="100"/>
        </p:scale>
        <p:origin x="2844" y="60"/>
      </p:cViewPr>
      <p:guideLst>
        <p:guide orient="horz" pos="2948"/>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7910"/>
          </a:xfrm>
          <a:prstGeom prst="rect">
            <a:avLst/>
          </a:prstGeom>
        </p:spPr>
        <p:txBody>
          <a:bodyPr vert="horz" lIns="94101" tIns="47050" rIns="94101" bIns="4705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4008705" y="0"/>
            <a:ext cx="3066733" cy="467910"/>
          </a:xfrm>
          <a:prstGeom prst="rect">
            <a:avLst/>
          </a:prstGeom>
        </p:spPr>
        <p:txBody>
          <a:bodyPr vert="horz" lIns="94101" tIns="47050" rIns="94101" bIns="47050" rtlCol="0"/>
          <a:lstStyle>
            <a:lvl1pPr algn="r" eaLnBrk="1" hangingPunct="1">
              <a:defRPr sz="1200">
                <a:latin typeface="Arial" charset="0"/>
              </a:defRPr>
            </a:lvl1pPr>
          </a:lstStyle>
          <a:p>
            <a:pPr>
              <a:defRPr/>
            </a:pPr>
            <a:fld id="{300FC689-FE8D-4E47-AD82-E0E47008288F}" type="datetimeFigureOut">
              <a:rPr lang="en-US"/>
              <a:pPr>
                <a:defRPr/>
              </a:pPr>
              <a:t>30-Jun-21</a:t>
            </a:fld>
            <a:endParaRPr lang="en-US" dirty="0"/>
          </a:p>
        </p:txBody>
      </p:sp>
      <p:sp>
        <p:nvSpPr>
          <p:cNvPr id="4" name="Footer Placeholder 3"/>
          <p:cNvSpPr>
            <a:spLocks noGrp="1"/>
          </p:cNvSpPr>
          <p:nvPr>
            <p:ph type="ftr" sz="quarter" idx="2"/>
          </p:nvPr>
        </p:nvSpPr>
        <p:spPr>
          <a:xfrm>
            <a:off x="0" y="8893535"/>
            <a:ext cx="3066733" cy="467909"/>
          </a:xfrm>
          <a:prstGeom prst="rect">
            <a:avLst/>
          </a:prstGeom>
        </p:spPr>
        <p:txBody>
          <a:bodyPr vert="horz" lIns="94101" tIns="47050" rIns="94101" bIns="47050"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4008705" y="8893535"/>
            <a:ext cx="3066733" cy="467909"/>
          </a:xfrm>
          <a:prstGeom prst="rect">
            <a:avLst/>
          </a:prstGeom>
        </p:spPr>
        <p:txBody>
          <a:bodyPr vert="horz" wrap="square" lIns="94101" tIns="47050" rIns="94101" bIns="47050" numCol="1" anchor="b" anchorCtr="0" compatLnSpc="1">
            <a:prstTxWarp prst="textNoShape">
              <a:avLst/>
            </a:prstTxWarp>
          </a:bodyPr>
          <a:lstStyle>
            <a:lvl1pPr algn="r" eaLnBrk="1" hangingPunct="1">
              <a:defRPr sz="1200"/>
            </a:lvl1pPr>
          </a:lstStyle>
          <a:p>
            <a:fld id="{AFB1CC60-6EDB-4DA2-83C1-680F4C57CE7A}" type="slidenum">
              <a:rPr lang="en-US" altLang="en-US"/>
              <a:pPr/>
              <a:t>‹#›</a:t>
            </a:fld>
            <a:endParaRPr lang="en-US" altLang="en-US" dirty="0"/>
          </a:p>
        </p:txBody>
      </p:sp>
    </p:spTree>
    <p:extLst>
      <p:ext uri="{BB962C8B-B14F-4D97-AF65-F5344CB8AC3E}">
        <p14:creationId xmlns:p14="http://schemas.microsoft.com/office/powerpoint/2010/main" val="41352217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6733" cy="467910"/>
          </a:xfrm>
          <a:prstGeom prst="rect">
            <a:avLst/>
          </a:prstGeom>
          <a:noFill/>
          <a:ln w="9525">
            <a:noFill/>
            <a:miter lim="800000"/>
            <a:headEnd/>
            <a:tailEnd/>
          </a:ln>
          <a:effectLst/>
        </p:spPr>
        <p:txBody>
          <a:bodyPr vert="horz" wrap="square" lIns="94101" tIns="47050" rIns="94101" bIns="4705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4008705" y="0"/>
            <a:ext cx="3066733" cy="467910"/>
          </a:xfrm>
          <a:prstGeom prst="rect">
            <a:avLst/>
          </a:prstGeom>
          <a:noFill/>
          <a:ln w="9525">
            <a:noFill/>
            <a:miter lim="800000"/>
            <a:headEnd/>
            <a:tailEnd/>
          </a:ln>
          <a:effectLst/>
        </p:spPr>
        <p:txBody>
          <a:bodyPr vert="horz" wrap="square" lIns="94101" tIns="47050" rIns="94101" bIns="4705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00708" name="Rectangle 4"/>
          <p:cNvSpPr>
            <a:spLocks noGrp="1" noRot="1" noChangeAspect="1" noChangeArrowheads="1" noTextEdit="1"/>
          </p:cNvSpPr>
          <p:nvPr>
            <p:ph type="sldImg" idx="2"/>
          </p:nvPr>
        </p:nvSpPr>
        <p:spPr bwMode="auto">
          <a:xfrm>
            <a:off x="1198563" y="703263"/>
            <a:ext cx="4681537" cy="3509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7708" y="4447583"/>
            <a:ext cx="5661660" cy="4212813"/>
          </a:xfrm>
          <a:prstGeom prst="rect">
            <a:avLst/>
          </a:prstGeom>
          <a:noFill/>
          <a:ln w="9525">
            <a:noFill/>
            <a:miter lim="800000"/>
            <a:headEnd/>
            <a:tailEnd/>
          </a:ln>
          <a:effectLst/>
        </p:spPr>
        <p:txBody>
          <a:bodyPr vert="horz" wrap="square" lIns="94101" tIns="47050" rIns="94101" bIns="470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93535"/>
            <a:ext cx="3066733" cy="467909"/>
          </a:xfrm>
          <a:prstGeom prst="rect">
            <a:avLst/>
          </a:prstGeom>
          <a:noFill/>
          <a:ln w="9525">
            <a:noFill/>
            <a:miter lim="800000"/>
            <a:headEnd/>
            <a:tailEnd/>
          </a:ln>
          <a:effectLst/>
        </p:spPr>
        <p:txBody>
          <a:bodyPr vert="horz" wrap="square" lIns="94101" tIns="47050" rIns="94101" bIns="4705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4008705" y="8893535"/>
            <a:ext cx="3066733" cy="467909"/>
          </a:xfrm>
          <a:prstGeom prst="rect">
            <a:avLst/>
          </a:prstGeom>
          <a:noFill/>
          <a:ln w="9525">
            <a:noFill/>
            <a:miter lim="800000"/>
            <a:headEnd/>
            <a:tailEnd/>
          </a:ln>
          <a:effectLst/>
        </p:spPr>
        <p:txBody>
          <a:bodyPr vert="horz" wrap="square" lIns="94101" tIns="47050" rIns="94101" bIns="47050" numCol="1" anchor="b" anchorCtr="0" compatLnSpc="1">
            <a:prstTxWarp prst="textNoShape">
              <a:avLst/>
            </a:prstTxWarp>
          </a:bodyPr>
          <a:lstStyle>
            <a:lvl1pPr algn="r" eaLnBrk="1" hangingPunct="1">
              <a:defRPr sz="1200"/>
            </a:lvl1pPr>
          </a:lstStyle>
          <a:p>
            <a:fld id="{1B54D48C-23AC-4A12-9E6F-8764BD2A5CF7}" type="slidenum">
              <a:rPr lang="en-US" altLang="en-US"/>
              <a:pPr/>
              <a:t>‹#›</a:t>
            </a:fld>
            <a:endParaRPr lang="en-US" altLang="en-US" dirty="0"/>
          </a:p>
        </p:txBody>
      </p:sp>
    </p:spTree>
    <p:extLst>
      <p:ext uri="{BB962C8B-B14F-4D97-AF65-F5344CB8AC3E}">
        <p14:creationId xmlns:p14="http://schemas.microsoft.com/office/powerpoint/2010/main" val="128116258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67664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7657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The departmental overhead rate method uses a different overhead rate for each department.</a:t>
            </a:r>
          </a:p>
          <a:p>
            <a:pPr eaLnBrk="1" hangingPunct="1"/>
            <a:r>
              <a:rPr lang="en-US" altLang="en-US" dirty="0">
                <a:latin typeface="+mn-lt"/>
              </a:rPr>
              <a:t>We use a three-step process in Exhibit 17.5 that shows two departments and two products).</a:t>
            </a:r>
            <a:endParaRPr lang="en-US" altLang="en-US" baseline="0" dirty="0">
              <a:latin typeface="+mn-lt"/>
            </a:endParaRPr>
          </a:p>
          <a:p>
            <a:pPr marL="235252" indent="-235252" eaLnBrk="1" hangingPunct="1">
              <a:buAutoNum type="arabicPeriod"/>
            </a:pPr>
            <a:r>
              <a:rPr lang="en-US" altLang="en-US" baseline="0" dirty="0">
                <a:latin typeface="+mn-lt"/>
              </a:rPr>
              <a:t>Assign budgeted overhead cost to departmental cost pools.</a:t>
            </a:r>
          </a:p>
          <a:p>
            <a:pPr marL="235252" indent="-235252" eaLnBrk="1" hangingPunct="1">
              <a:buAutoNum type="arabicPeriod"/>
            </a:pPr>
            <a:r>
              <a:rPr lang="en-US" altLang="en-US" baseline="0" dirty="0">
                <a:latin typeface="+mn-lt"/>
              </a:rPr>
              <a:t>Select an allocation base and compute an overhead allocation rate for each department.</a:t>
            </a:r>
          </a:p>
          <a:p>
            <a:pPr marL="235252" indent="-235252" eaLnBrk="1" hangingPunct="1">
              <a:buAutoNum type="arabicPeriod"/>
            </a:pPr>
            <a:r>
              <a:rPr lang="en-US" altLang="en-US" baseline="0" dirty="0">
                <a:latin typeface="+mn-lt"/>
              </a:rPr>
              <a:t>Allocate overhead costs to cost objects.</a:t>
            </a:r>
          </a:p>
          <a:p>
            <a:pPr marL="235252" indent="-235252" eaLnBrk="1" hangingPunct="1">
              <a:buAutoNum type="arabicPeriod"/>
            </a:pPr>
            <a:endParaRPr lang="en-US" altLang="en-US" baseline="0" dirty="0">
              <a:latin typeface="+mn-lt"/>
            </a:endParaRPr>
          </a:p>
          <a:p>
            <a:pPr eaLnBrk="1" hangingPunct="1"/>
            <a:r>
              <a:rPr lang="en-US" dirty="0">
                <a:latin typeface="+mn-lt"/>
              </a:rPr>
              <a:t>Each department has its own overhead rate and its own allocation base. An Assembly department might use direct labor hours to allocate its overhead cost, and a Machining department might use machine hours.</a:t>
            </a:r>
            <a:endParaRPr lang="en-US" altLang="en-US" dirty="0">
              <a:latin typeface="+mn-lt"/>
            </a:endParaRP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04569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dirty="0">
                <a:latin typeface="+mn-lt"/>
              </a:rPr>
              <a:t>Let’s return to KartCo and calculate their departmental overhead rates. KartCo has two production departments, machining and assembly.</a:t>
            </a:r>
          </a:p>
          <a:p>
            <a:pPr eaLnBrk="1" hangingPunct="1">
              <a:spcBef>
                <a:spcPct val="50000"/>
              </a:spcBef>
            </a:pPr>
            <a:endParaRPr lang="en-US" altLang="en-US" dirty="0">
              <a:latin typeface="+mn-lt"/>
            </a:endParaRPr>
          </a:p>
          <a:p>
            <a:pPr eaLnBrk="1" hangingPunct="1">
              <a:spcBef>
                <a:spcPct val="50000"/>
              </a:spcBef>
            </a:pPr>
            <a:r>
              <a:rPr lang="en-US" dirty="0">
                <a:latin typeface="+mn-lt"/>
              </a:rPr>
              <a:t>KartCo assigns its $4,800,000 budgeted overhead cost to its two production departments: $4,200,000 of overhead is traceable to Machining and $600,000 is traceable to Assembly.</a:t>
            </a:r>
            <a:endParaRPr lang="en-US" altLang="en-US" dirty="0">
              <a:latin typeface="+mn-lt"/>
            </a:endParaRPr>
          </a:p>
        </p:txBody>
      </p:sp>
    </p:spTree>
    <p:extLst>
      <p:ext uri="{BB962C8B-B14F-4D97-AF65-F5344CB8AC3E}">
        <p14:creationId xmlns:p14="http://schemas.microsoft.com/office/powerpoint/2010/main" val="1603263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mn-lt"/>
              </a:rPr>
              <a:t>Each department determines an allocation base. Machining uses machine hours (MH) and Assembly uses direct labor hours (DLH). Machining budgets 70,000 MH and Assembly budgets 100,000 DLH. Actual production information for Machining and Assembly is shown in the upper graph.</a:t>
            </a:r>
          </a:p>
          <a:p>
            <a:pPr eaLnBrk="1" hangingPunct="1"/>
            <a:endParaRPr lang="en-US" altLang="en-US" dirty="0">
              <a:latin typeface="+mn-lt"/>
            </a:endParaRPr>
          </a:p>
          <a:p>
            <a:pPr eaLnBrk="1" hangingPunct="1"/>
            <a:r>
              <a:rPr lang="en-US" altLang="en-US" dirty="0">
                <a:latin typeface="+mn-lt"/>
              </a:rPr>
              <a:t>Then, each department computes an overhead rate by dividing its budgeted departmental overhead cost by the budgeted departmental allocation base.</a:t>
            </a:r>
          </a:p>
          <a:p>
            <a:pPr eaLnBrk="1" hangingPunct="1"/>
            <a:endParaRPr lang="en-US" altLang="en-US" dirty="0">
              <a:latin typeface="+mn-lt"/>
            </a:endParaRPr>
          </a:p>
          <a:p>
            <a:pPr eaLnBrk="1" hangingPunct="1"/>
            <a:r>
              <a:rPr lang="en-US" altLang="en-US" dirty="0">
                <a:latin typeface="+mn-lt"/>
              </a:rPr>
              <a:t>KartCo’s departmental overhead rates are computed as shown in the lower graph.</a:t>
            </a:r>
          </a:p>
        </p:txBody>
      </p:sp>
    </p:spTree>
    <p:extLst>
      <p:ext uri="{BB962C8B-B14F-4D97-AF65-F5344CB8AC3E}">
        <p14:creationId xmlns:p14="http://schemas.microsoft.com/office/powerpoint/2010/main" val="1636943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latin typeface="+mn-lt"/>
              </a:rPr>
              <a:t>Step three allocates overhead cost to each product using departmental overhead rates along with the actual allocation bases used. Because each standard go-kart uses 10 MH from the Machining department and 15 DLH from the Assembly department, the overhead cost allocated to each standard go-kart is $600 from the Machining department (10 MH × $60 per MH) and $90 from the Assembly department (15 DLH × $6 per DLH). The same procedure is applied for its custom go-kart. Exhibit 17.6 summarizes KartCo’s overhead allocation per go-kart using the departmental method.</a:t>
            </a:r>
          </a:p>
          <a:p>
            <a:pPr eaLnBrk="1" hangingPunct="1">
              <a:spcBef>
                <a:spcPct val="0"/>
              </a:spcBef>
            </a:pPr>
            <a:endParaRPr lang="en-US" altLang="en-US" dirty="0">
              <a:latin typeface="+mn-lt"/>
            </a:endParaRPr>
          </a:p>
          <a:p>
            <a:pPr eaLnBrk="1" hangingPunct="1">
              <a:spcBef>
                <a:spcPct val="0"/>
              </a:spcBef>
            </a:pPr>
            <a:r>
              <a:rPr lang="en-US" altLang="en-US" dirty="0">
                <a:latin typeface="+mn-lt"/>
              </a:rPr>
              <a:t>Using </a:t>
            </a:r>
            <a:r>
              <a:rPr lang="en-US" dirty="0">
                <a:latin typeface="+mn-lt"/>
              </a:rPr>
              <a:t>the per unit overhead cost from the departmental overhead rate method yields the following total product cost per unit for each model. Direct materials and direct labor costs per unit are taken from its cost records.</a:t>
            </a:r>
            <a:endParaRPr lang="en-US" altLang="en-US" dirty="0">
              <a:latin typeface="+mn-lt"/>
            </a:endParaRPr>
          </a:p>
          <a:p>
            <a:pPr eaLnBrk="1" hangingPunct="1">
              <a:spcBef>
                <a:spcPct val="0"/>
              </a:spcBef>
            </a:pPr>
            <a:endParaRPr lang="en-US" altLang="en-US" dirty="0"/>
          </a:p>
          <a:p>
            <a:pPr eaLnBrk="1" hangingPunct="1"/>
            <a:endParaRPr lang="en-US" altLang="en-US" dirty="0"/>
          </a:p>
        </p:txBody>
      </p:sp>
    </p:spTree>
    <p:extLst>
      <p:ext uri="{BB962C8B-B14F-4D97-AF65-F5344CB8AC3E}">
        <p14:creationId xmlns:p14="http://schemas.microsoft.com/office/powerpoint/2010/main" val="16230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mn-lt"/>
              </a:rPr>
              <a:t>Exhibit 17.7 compares the allocated overhead costs per unit for standard and custom go-karts under the plantwide overhead rate and the departmental overhead rate methods. </a:t>
            </a:r>
          </a:p>
          <a:p>
            <a:pPr eaLnBrk="1" hangingPunct="1"/>
            <a:endParaRPr lang="en-US" dirty="0">
              <a:latin typeface="+mn-lt"/>
            </a:endParaRPr>
          </a:p>
          <a:p>
            <a:pPr eaLnBrk="1" hangingPunct="1"/>
            <a:r>
              <a:rPr lang="en-US" dirty="0">
                <a:latin typeface="+mn-lt"/>
              </a:rPr>
              <a:t>The overhead cost allocated to each standard go-kart decreased from $720 under the plantwide overhead rate method to $690 under the departmental overhead rate method, whereas overhead cost allocated to each custom go-kart increased from $1,200 to $1,350. These differences occur because the custom go-kart requires more hours in the Machining department(20 MH) than the standard go-kart requires (10 MH). Compared to the plantwide overhead rate method, the departmental overhead rate method arguably results in more accurate overhead allocations.</a:t>
            </a:r>
            <a:endParaRPr lang="en-US" altLang="en-US" dirty="0">
              <a:latin typeface="+mn-lt"/>
            </a:endParaRPr>
          </a:p>
        </p:txBody>
      </p:sp>
    </p:spTree>
    <p:extLst>
      <p:ext uri="{BB962C8B-B14F-4D97-AF65-F5344CB8AC3E}">
        <p14:creationId xmlns:p14="http://schemas.microsoft.com/office/powerpoint/2010/main" val="1615435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mn-lt"/>
              </a:rPr>
              <a:t>Both the plantwide and departmental overhead rate methods have three strengths: </a:t>
            </a:r>
          </a:p>
          <a:p>
            <a:pPr marL="235252" indent="-235252" eaLnBrk="1" hangingPunct="1">
              <a:buFontTx/>
              <a:buAutoNum type="arabicParenBoth"/>
            </a:pPr>
            <a:r>
              <a:rPr lang="en-US" dirty="0">
                <a:latin typeface="+mn-lt"/>
              </a:rPr>
              <a:t>They use readily available information like direct labor hours or machine hours. </a:t>
            </a:r>
          </a:p>
          <a:p>
            <a:pPr marL="235252" indent="-235252" eaLnBrk="1" hangingPunct="1">
              <a:buFontTx/>
              <a:buAutoNum type="arabicParenBoth"/>
            </a:pPr>
            <a:r>
              <a:rPr lang="en-US" dirty="0">
                <a:latin typeface="+mn-lt"/>
              </a:rPr>
              <a:t>They are easy to implement. </a:t>
            </a:r>
          </a:p>
          <a:p>
            <a:pPr marL="235252" indent="-235252" eaLnBrk="1" hangingPunct="1">
              <a:buFontTx/>
              <a:buAutoNum type="arabicParenBoth"/>
            </a:pPr>
            <a:r>
              <a:rPr lang="en-US" dirty="0">
                <a:latin typeface="+mn-lt"/>
              </a:rPr>
              <a:t>They comply with GAAP and can be used for external reporting. </a:t>
            </a:r>
          </a:p>
          <a:p>
            <a:pPr marL="235252" indent="-235252" eaLnBrk="1" hangingPunct="1">
              <a:buFontTx/>
              <a:buAutoNum type="arabicParenBoth"/>
            </a:pPr>
            <a:endParaRPr lang="en-US" dirty="0">
              <a:latin typeface="+mn-lt"/>
            </a:endParaRPr>
          </a:p>
          <a:p>
            <a:pPr marL="0" indent="0" eaLnBrk="1" hangingPunct="1">
              <a:buFontTx/>
              <a:buNone/>
            </a:pPr>
            <a:r>
              <a:rPr lang="en-US" dirty="0">
                <a:latin typeface="+mn-lt"/>
              </a:rPr>
              <a:t>Both have a weakness: Overhead cost is often too complex to be explained by factors like direct labor hours or machine hours.</a:t>
            </a:r>
          </a:p>
          <a:p>
            <a:pPr marL="235252" indent="-235252" eaLnBrk="1" hangingPunct="1">
              <a:buFontTx/>
              <a:buAutoNum type="arabicParenBoth"/>
            </a:pPr>
            <a:endParaRPr lang="en-US" altLang="en-US" dirty="0"/>
          </a:p>
          <a:p>
            <a:pPr eaLnBrk="1" hangingPunct="1"/>
            <a:endParaRPr lang="en-US" altLang="en-US" dirty="0"/>
          </a:p>
        </p:txBody>
      </p:sp>
    </p:spTree>
    <p:extLst>
      <p:ext uri="{BB962C8B-B14F-4D97-AF65-F5344CB8AC3E}">
        <p14:creationId xmlns:p14="http://schemas.microsoft.com/office/powerpoint/2010/main" val="1347176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mn-lt"/>
              </a:rPr>
              <a:t>The usefulness of the single plantwide overhead rate depends on two assumptions: </a:t>
            </a:r>
          </a:p>
          <a:p>
            <a:pPr marL="235252" indent="-235252" eaLnBrk="1" hangingPunct="1">
              <a:buFontTx/>
              <a:buAutoNum type="arabicParenBoth"/>
            </a:pPr>
            <a:r>
              <a:rPr lang="en-US" dirty="0">
                <a:latin typeface="+mn-lt"/>
              </a:rPr>
              <a:t>overhead costs change with the allocation base and </a:t>
            </a:r>
          </a:p>
          <a:p>
            <a:pPr marL="235252" indent="-235252" eaLnBrk="1" hangingPunct="1">
              <a:buFontTx/>
              <a:buAutoNum type="arabicParenBoth"/>
            </a:pPr>
            <a:r>
              <a:rPr lang="en-US" dirty="0">
                <a:latin typeface="+mn-lt"/>
              </a:rPr>
              <a:t>all products use overhead cost in the same proportions. For companies with many different products or those with products that use overhead cost in different ways, the assumptions of the single plantwide rate are not reasonable. When overhead cost bears little relation to the allocation base, allocating overhead cost using a single plantwide overhead rate can distort product cost and lead to poor managerial decisions.</a:t>
            </a:r>
          </a:p>
          <a:p>
            <a:pPr eaLnBrk="1" hangingPunct="1"/>
            <a:endParaRPr lang="en-US" altLang="en-US" dirty="0">
              <a:latin typeface="+mn-lt"/>
            </a:endParaRPr>
          </a:p>
          <a:p>
            <a:pPr eaLnBrk="1" hangingPunct="1"/>
            <a:r>
              <a:rPr lang="en-US" dirty="0">
                <a:latin typeface="+mn-lt"/>
              </a:rPr>
              <a:t>The departmental overhead rate method assumes that</a:t>
            </a:r>
          </a:p>
          <a:p>
            <a:pPr marL="235252" indent="-235252" eaLnBrk="1" hangingPunct="1">
              <a:buFontTx/>
              <a:buAutoNum type="arabicParenBoth"/>
            </a:pPr>
            <a:r>
              <a:rPr lang="en-US" dirty="0">
                <a:latin typeface="+mn-lt"/>
              </a:rPr>
              <a:t>different products are similar in volume, complexity, and batch size, and </a:t>
            </a:r>
          </a:p>
          <a:p>
            <a:pPr marL="235252" indent="-235252" eaLnBrk="1" hangingPunct="1">
              <a:buFontTx/>
              <a:buAutoNum type="arabicParenBoth"/>
            </a:pPr>
            <a:r>
              <a:rPr lang="en-US" dirty="0">
                <a:latin typeface="+mn-lt"/>
              </a:rPr>
              <a:t>Departmental overhead costs are proportional to the department allocation base. When products differ in batch size and complexity, they usually consume different amounts of overhead cost. This can distort product costs. Because the departmental overhead rate method allocates overhead cost based on measures closely related to production volume, it fails to accurately assign many overhead costs, like warehouse depreciation or factory insurance, that are not driven by production volume.</a:t>
            </a:r>
            <a:endParaRPr lang="en-US" altLang="en-US" dirty="0"/>
          </a:p>
        </p:txBody>
      </p:sp>
    </p:spTree>
    <p:extLst>
      <p:ext uri="{BB962C8B-B14F-4D97-AF65-F5344CB8AC3E}">
        <p14:creationId xmlns:p14="http://schemas.microsoft.com/office/powerpoint/2010/main" val="3131654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00228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7" name="Rectangle 4"/>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8" name="Rectangle 5"/>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9" name="Rectangle 6"/>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0" name="Rectangle 8"/>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1" name="Rectangle 9"/>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55713" y="727075"/>
            <a:ext cx="4792662" cy="359410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73754" y="4567495"/>
            <a:ext cx="5355642" cy="4327100"/>
          </a:xfrm>
          <a:noFill/>
        </p:spPr>
        <p:txBody>
          <a:bodyPr lIns="95658" tIns="46990" rIns="95658" bIns="46990">
            <a:normAutofit/>
          </a:bodyPr>
          <a:lstStyle/>
          <a:p>
            <a:r>
              <a:rPr lang="en-US" dirty="0">
                <a:latin typeface="+mn-lt"/>
              </a:rPr>
              <a:t>Activity-based costing (ABC) allocates overhead costs by focusing on </a:t>
            </a:r>
            <a:r>
              <a:rPr lang="en-US" i="1" dirty="0">
                <a:latin typeface="+mn-lt"/>
              </a:rPr>
              <a:t>activities</a:t>
            </a:r>
            <a:r>
              <a:rPr lang="en-US" dirty="0">
                <a:latin typeface="+mn-lt"/>
              </a:rPr>
              <a:t>. Unlike the plantwide rate method, ABC uses more than a single rate, and unlike the departmental rate method, ABC focuses on activities rather than departments.</a:t>
            </a:r>
          </a:p>
          <a:p>
            <a:endParaRPr lang="en-US" dirty="0">
              <a:latin typeface="+mn-lt"/>
            </a:endParaRPr>
          </a:p>
          <a:p>
            <a:r>
              <a:rPr lang="en-US" dirty="0">
                <a:latin typeface="+mn-lt"/>
              </a:rPr>
              <a:t>The basic principle underlying activity-based costing is that an </a:t>
            </a:r>
            <a:r>
              <a:rPr lang="en-US" b="1" dirty="0">
                <a:latin typeface="+mn-lt"/>
              </a:rPr>
              <a:t>activity</a:t>
            </a:r>
            <a:r>
              <a:rPr lang="en-US" dirty="0">
                <a:latin typeface="+mn-lt"/>
              </a:rPr>
              <a:t>, which is a task, operation, or procedure, is what causes overhead cost to be incurred. Examples of activities are production setups, machine usage, fabrication, design, assembly, and inspections. Activity-based costing follows three steps—see Exhibit 17.8. </a:t>
            </a:r>
          </a:p>
          <a:p>
            <a:r>
              <a:rPr lang="en-US" dirty="0">
                <a:latin typeface="+mn-lt"/>
              </a:rPr>
              <a:t>1 Identify activities and assign budgeted costs to activity cost pools. </a:t>
            </a:r>
          </a:p>
          <a:p>
            <a:r>
              <a:rPr lang="en-US" dirty="0">
                <a:latin typeface="+mn-lt"/>
              </a:rPr>
              <a:t>2 Compute an overhead activity rate for each activity cost pools. </a:t>
            </a:r>
          </a:p>
          <a:p>
            <a:r>
              <a:rPr lang="en-US" dirty="0">
                <a:latin typeface="+mn-lt"/>
              </a:rPr>
              <a:t>3 Allocate overhead costs to cost objects (products).</a:t>
            </a:r>
            <a:endParaRPr lang="en-US" dirty="0">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28244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238029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7" name="Rectangle 4"/>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8" name="Rectangle 5"/>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9" name="Rectangle 6"/>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0" name="Rectangle 8"/>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1" name="Rectangle 9"/>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55713" y="727075"/>
            <a:ext cx="4792662" cy="359410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73754" y="4567495"/>
            <a:ext cx="5355642" cy="4327100"/>
          </a:xfrm>
          <a:noFill/>
        </p:spPr>
        <p:txBody>
          <a:bodyPr lIns="95658" tIns="46990" rIns="95658" bIns="46990">
            <a:normAutofit/>
          </a:bodyPr>
          <a:lstStyle/>
          <a:p>
            <a:r>
              <a:rPr lang="en-US" dirty="0">
                <a:latin typeface="+mn-lt"/>
                <a:ea typeface="MS PGothic" pitchFamily="34" charset="-128"/>
                <a:cs typeface="ＭＳ Ｐゴシック" pitchFamily="-107" charset="-128"/>
              </a:rPr>
              <a:t>Step 1 identifies individual activities, which are grouped into </a:t>
            </a:r>
            <a:r>
              <a:rPr lang="en-US" i="1" dirty="0">
                <a:latin typeface="+mn-lt"/>
                <a:ea typeface="MS PGothic" pitchFamily="34" charset="-128"/>
                <a:cs typeface="ＭＳ Ｐゴシック" pitchFamily="-107" charset="-128"/>
              </a:rPr>
              <a:t>cost pools</a:t>
            </a:r>
            <a:r>
              <a:rPr lang="en-US" dirty="0">
                <a:latin typeface="+mn-lt"/>
                <a:ea typeface="MS PGothic" pitchFamily="34" charset="-128"/>
                <a:cs typeface="ＭＳ Ｐゴシック" pitchFamily="-107" charset="-128"/>
              </a:rPr>
              <a:t>. An </a:t>
            </a:r>
            <a:r>
              <a:rPr lang="en-US" b="1" dirty="0">
                <a:latin typeface="+mn-lt"/>
                <a:ea typeface="MS PGothic" pitchFamily="34" charset="-128"/>
                <a:cs typeface="ＭＳ Ｐゴシック" pitchFamily="-107" charset="-128"/>
              </a:rPr>
              <a:t>activity cost pool </a:t>
            </a:r>
            <a:r>
              <a:rPr lang="en-US" dirty="0">
                <a:latin typeface="+mn-lt"/>
                <a:ea typeface="MS PGothic" pitchFamily="34" charset="-128"/>
                <a:cs typeface="ＭＳ Ｐゴシック" pitchFamily="-107" charset="-128"/>
              </a:rPr>
              <a:t>is a group of costs that are related to the same activity. An </a:t>
            </a:r>
            <a:r>
              <a:rPr lang="en-US" b="1" dirty="0">
                <a:latin typeface="+mn-lt"/>
                <a:ea typeface="MS PGothic" pitchFamily="34" charset="-128"/>
                <a:cs typeface="ＭＳ Ｐゴシック" pitchFamily="-107" charset="-128"/>
              </a:rPr>
              <a:t>activity cost driver</a:t>
            </a:r>
            <a:r>
              <a:rPr lang="en-US" dirty="0">
                <a:latin typeface="+mn-lt"/>
                <a:ea typeface="MS PGothic" pitchFamily="34" charset="-128"/>
                <a:cs typeface="ＭＳ Ｐゴシック" pitchFamily="-107" charset="-128"/>
              </a:rPr>
              <a:t>, or </a:t>
            </a:r>
            <a:r>
              <a:rPr lang="en-US" i="1" dirty="0">
                <a:latin typeface="+mn-lt"/>
                <a:ea typeface="MS PGothic" pitchFamily="34" charset="-128"/>
                <a:cs typeface="ＭＳ Ｐゴシック" pitchFamily="-107" charset="-128"/>
              </a:rPr>
              <a:t>cost driver, </a:t>
            </a:r>
            <a:r>
              <a:rPr lang="en-US" dirty="0">
                <a:latin typeface="+mn-lt"/>
                <a:ea typeface="MS PGothic" pitchFamily="34" charset="-128"/>
                <a:cs typeface="ＭＳ Ｐゴシック" pitchFamily="-107" charset="-128"/>
              </a:rPr>
              <a:t>is a factor that causes the cost of an activity to go up or down. </a:t>
            </a:r>
            <a:r>
              <a:rPr lang="en-US" dirty="0">
                <a:latin typeface="+mn-lt"/>
              </a:rPr>
              <a:t>For example, factory maintenance, cleaning, and utilities can be grouped into a “factory services” activity cost pool because they are related to square feet of space.  </a:t>
            </a:r>
          </a:p>
          <a:p>
            <a:endParaRPr lang="en-US" dirty="0">
              <a:latin typeface="+mn-lt"/>
              <a:ea typeface="MS PGothic" pitchFamily="34" charset="-128"/>
              <a:cs typeface="ＭＳ Ｐゴシック" pitchFamily="-107" charset="-128"/>
            </a:endParaRPr>
          </a:p>
          <a:p>
            <a:r>
              <a:rPr lang="en-US" dirty="0">
                <a:latin typeface="+mn-lt"/>
              </a:rPr>
              <a:t>KartCo budgets total overhead cost of $4,800,000. Management assigns its overhead cost to four activity cost pools: production, setup, design, and factory services. To assign costs to activity cost pools, management looks for costs that are caused by similar activities. The table shows that $600,000 of overhead cost is assigned to the production cost pool; $2,000,000 to the setup cost pool; $1,200,000 to the design cost pool; and $1,000,000 to the factory services cost pool.</a:t>
            </a:r>
            <a:endParaRPr lang="en-US" dirty="0">
              <a:latin typeface="+mn-lt"/>
              <a:ea typeface="MS PGothic" pitchFamily="34" charset="-128"/>
              <a:cs typeface="ＭＳ Ｐゴシック" pitchFamily="-107" charset="-128"/>
            </a:endParaRPr>
          </a:p>
          <a:p>
            <a:endParaRPr lang="en-US" dirty="0">
              <a:latin typeface="+mn-lt"/>
              <a:ea typeface="MS PGothic" pitchFamily="34" charset="-128"/>
              <a:cs typeface="ＭＳ Ｐゴシック" pitchFamily="-107" charset="-128"/>
            </a:endParaRPr>
          </a:p>
          <a:p>
            <a:endParaRPr lang="en-US" dirty="0">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1787351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7" name="Rectangle 4"/>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8" name="Rectangle 5"/>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9" name="Rectangle 6"/>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0" name="Rectangle 8"/>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1" name="Rectangle 9"/>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55713" y="727075"/>
            <a:ext cx="4792662" cy="359410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73754" y="4567495"/>
            <a:ext cx="5355642" cy="4327100"/>
          </a:xfrm>
          <a:noFill/>
        </p:spPr>
        <p:txBody>
          <a:bodyPr lIns="95658" tIns="46990" rIns="95658" bIns="46990">
            <a:normAutofit/>
          </a:bodyPr>
          <a:lstStyle/>
          <a:p>
            <a:r>
              <a:rPr lang="en-US" dirty="0">
                <a:latin typeface="+mn-lt"/>
                <a:ea typeface="MS PGothic" pitchFamily="34" charset="-128"/>
                <a:cs typeface="ＭＳ Ｐゴシック" pitchFamily="-107" charset="-128"/>
              </a:rPr>
              <a:t>Step 2 computes an </a:t>
            </a:r>
            <a:r>
              <a:rPr lang="en-US" b="1" dirty="0">
                <a:latin typeface="+mn-lt"/>
                <a:ea typeface="MS PGothic" pitchFamily="34" charset="-128"/>
                <a:cs typeface="ＭＳ Ｐゴシック" pitchFamily="-107" charset="-128"/>
              </a:rPr>
              <a:t>activity rate </a:t>
            </a:r>
            <a:r>
              <a:rPr lang="en-US" dirty="0">
                <a:latin typeface="+mn-lt"/>
                <a:ea typeface="MS PGothic" pitchFamily="34" charset="-128"/>
                <a:cs typeface="ＭＳ Ｐゴシック" pitchFamily="-107" charset="-128"/>
              </a:rPr>
              <a:t>for each activity cost pool. KartCo collects the information shown here for this purpose. </a:t>
            </a:r>
          </a:p>
          <a:p>
            <a:endParaRPr lang="en-US" dirty="0">
              <a:latin typeface="+mn-lt"/>
              <a:ea typeface="MS PGothic" pitchFamily="34" charset="-128"/>
              <a:cs typeface="ＭＳ Ｐゴシック" pitchFamily="-107" charset="-128"/>
            </a:endParaRPr>
          </a:p>
          <a:p>
            <a:r>
              <a:rPr lang="en-US" dirty="0">
                <a:latin typeface="+mn-lt"/>
                <a:ea typeface="MS PGothic" pitchFamily="34" charset="-128"/>
                <a:cs typeface="ＭＳ Ｐゴシック" pitchFamily="-107" charset="-128"/>
              </a:rPr>
              <a:t>Each activity rate is computed as: budgeted activity cost / budgeted activity usage.  </a:t>
            </a:r>
          </a:p>
          <a:p>
            <a:endParaRPr lang="en-US" dirty="0">
              <a:latin typeface="+mn-lt"/>
              <a:ea typeface="MS PGothic" pitchFamily="34" charset="-128"/>
              <a:cs typeface="ＭＳ Ｐゴシック" pitchFamily="-107" charset="-128"/>
            </a:endParaRPr>
          </a:p>
          <a:p>
            <a:r>
              <a:rPr lang="en-US" dirty="0">
                <a:latin typeface="+mn-lt"/>
                <a:ea typeface="MS PGothic" pitchFamily="34" charset="-128"/>
                <a:cs typeface="ＭＳ Ｐゴシック" pitchFamily="-107" charset="-128"/>
              </a:rPr>
              <a:t>Activity rates for KartCo are computed as shown in Exhibit 17.9.</a:t>
            </a:r>
          </a:p>
        </p:txBody>
      </p:sp>
    </p:spTree>
    <p:extLst>
      <p:ext uri="{BB962C8B-B14F-4D97-AF65-F5344CB8AC3E}">
        <p14:creationId xmlns:p14="http://schemas.microsoft.com/office/powerpoint/2010/main" val="3545434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7" name="Rectangle 4"/>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8" name="Rectangle 5"/>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9" name="Rectangle 6"/>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0" name="Rectangle 8"/>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1" name="Rectangle 9"/>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55713" y="727075"/>
            <a:ext cx="4792662" cy="359410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73754" y="4567495"/>
            <a:ext cx="5355642" cy="4327100"/>
          </a:xfrm>
          <a:noFill/>
        </p:spPr>
        <p:txBody>
          <a:bodyPr lIns="95658" tIns="46990" rIns="95658" bIns="46990">
            <a:normAutofit lnSpcReduction="10000"/>
          </a:bodyPr>
          <a:lstStyle/>
          <a:p>
            <a:pPr defTabSz="941009">
              <a:defRPr/>
            </a:pPr>
            <a:r>
              <a:rPr lang="en-US" dirty="0">
                <a:latin typeface="+mn-lt"/>
              </a:rPr>
              <a:t>Step 3 allocates overhead costs to products using activity rates and the actual amount of the cost driver used as shown in Exhibit 17.10.</a:t>
            </a:r>
          </a:p>
          <a:p>
            <a:pPr defTabSz="941009">
              <a:defRPr/>
            </a:pPr>
            <a:endParaRPr lang="en-US" altLang="en-US" dirty="0">
              <a:latin typeface="+mn-lt"/>
            </a:endParaRPr>
          </a:p>
          <a:p>
            <a:pPr defTabSz="941009">
              <a:defRPr/>
            </a:pPr>
            <a:r>
              <a:rPr lang="en-US" dirty="0">
                <a:latin typeface="+mn-lt"/>
              </a:rPr>
              <a:t>We multiply a product’s actual activity usage by the activity rate as follows to get the overhead cost allocated to each activity.</a:t>
            </a:r>
            <a:endParaRPr lang="en-US" altLang="en-US" dirty="0">
              <a:latin typeface="+mn-lt"/>
            </a:endParaRPr>
          </a:p>
          <a:p>
            <a:endParaRPr lang="en-US" dirty="0">
              <a:latin typeface="+mn-lt"/>
              <a:ea typeface="MS PGothic" pitchFamily="34" charset="-128"/>
              <a:cs typeface="ＭＳ Ｐゴシック" pitchFamily="-107" charset="-128"/>
            </a:endParaRPr>
          </a:p>
          <a:p>
            <a:r>
              <a:rPr lang="en-US" dirty="0">
                <a:latin typeface="+mn-lt"/>
              </a:rPr>
              <a:t>For each product, the allocated activity costs are added together and divided by the number of units to compute the overhead cost per unit.  The company produced 5,000 standard go-karts and 1,000 custom go-karts.</a:t>
            </a:r>
          </a:p>
          <a:p>
            <a:endParaRPr lang="en-US" altLang="en-US" dirty="0">
              <a:latin typeface="+mn-lt"/>
            </a:endParaRPr>
          </a:p>
          <a:p>
            <a:r>
              <a:rPr lang="en-US" dirty="0">
                <a:latin typeface="+mn-lt"/>
              </a:rPr>
              <a:t>Standard go-karts used 75,000 direct labor hours, so we allocate $450,000 (75,000 × $6 per DLH) of costs to that product. Custom go-karts used 25,000 direct labor hours, so we allocate $150,000 (25,000 DLH × $6 per DLH) of costs to that product.</a:t>
            </a:r>
          </a:p>
          <a:p>
            <a:endParaRPr lang="en-US" dirty="0">
              <a:latin typeface="+mn-lt"/>
            </a:endParaRPr>
          </a:p>
          <a:p>
            <a:r>
              <a:rPr lang="en-US" dirty="0">
                <a:latin typeface="+mn-lt"/>
              </a:rPr>
              <a:t>We similarly allocate the setup, design, and factory services costs to each model of go-kart. KartCo assigned no design costs to standard go-karts because standard go-karts are sold with no design changes.</a:t>
            </a:r>
          </a:p>
          <a:p>
            <a:endParaRPr lang="en-US" dirty="0">
              <a:latin typeface="+mn-lt"/>
            </a:endParaRPr>
          </a:p>
          <a:p>
            <a:r>
              <a:rPr lang="en-US" dirty="0">
                <a:latin typeface="+mn-lt"/>
              </a:rPr>
              <a:t>Using ABC, $1,450,000 of overhead cost is allocated to standard go-karts and $3,350,000 is allocated to custom go-karts. While the total cost allocated of $4,800,000 is the same as under the plantwide method, the amounts allocated to the two product lines differ.</a:t>
            </a:r>
            <a:endParaRPr lang="en-US" altLang="en-US" dirty="0">
              <a:latin typeface="+mn-lt"/>
            </a:endParaRPr>
          </a:p>
        </p:txBody>
      </p:sp>
    </p:spTree>
    <p:extLst>
      <p:ext uri="{BB962C8B-B14F-4D97-AF65-F5344CB8AC3E}">
        <p14:creationId xmlns:p14="http://schemas.microsoft.com/office/powerpoint/2010/main" val="1295497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7" name="Rectangle 4"/>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8" name="Rectangle 5"/>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9" name="Rectangle 6"/>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0" name="Rectangle 8"/>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1" name="Rectangle 9"/>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55713" y="727075"/>
            <a:ext cx="4792662" cy="359410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73754" y="4567495"/>
            <a:ext cx="5355642" cy="4327100"/>
          </a:xfrm>
          <a:noFill/>
        </p:spPr>
        <p:txBody>
          <a:bodyPr lIns="95658" tIns="46990" rIns="95658" bIns="46990">
            <a:normAutofit/>
          </a:bodyPr>
          <a:lstStyle/>
          <a:p>
            <a:r>
              <a:rPr lang="en-US" dirty="0">
                <a:latin typeface="+mn-lt"/>
              </a:rPr>
              <a:t>Overhead cost per unit is computed by dividing total overhead cost allocated to each product by the number of product units. KartCo’s overhead cost per unit is $290 for its standard model and $3,350 for its custom go-kart. Exhibit 17.11 summarizes the overhead cost per unit calculations using ABC.</a:t>
            </a:r>
          </a:p>
          <a:p>
            <a:endParaRPr lang="en-US" altLang="en-US" dirty="0">
              <a:latin typeface="+mn-lt"/>
            </a:endParaRPr>
          </a:p>
          <a:p>
            <a:r>
              <a:rPr lang="en-US" dirty="0">
                <a:latin typeface="+mn-lt"/>
              </a:rPr>
              <a:t>Total product cost per unit for KartCo using ABC is shown in Exhibit 17.11. Direct materials and direct labor cost per unit are taken from its cost records.</a:t>
            </a:r>
            <a:endParaRPr lang="en-US" altLang="en-US" dirty="0">
              <a:latin typeface="+mn-lt"/>
            </a:endParaRPr>
          </a:p>
        </p:txBody>
      </p:sp>
    </p:spTree>
    <p:extLst>
      <p:ext uri="{BB962C8B-B14F-4D97-AF65-F5344CB8AC3E}">
        <p14:creationId xmlns:p14="http://schemas.microsoft.com/office/powerpoint/2010/main" val="242082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7" name="Rectangle 4"/>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8" name="Rectangle 5"/>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9" name="Rectangle 6"/>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0" name="Rectangle 8"/>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1" name="Rectangle 9"/>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55713" y="727075"/>
            <a:ext cx="4792662" cy="359410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73754" y="4567495"/>
            <a:ext cx="5355642" cy="4327100"/>
          </a:xfrm>
          <a:noFill/>
        </p:spPr>
        <p:txBody>
          <a:bodyPr lIns="95658" tIns="46990" rIns="95658" bIns="46990">
            <a:normAutofit/>
          </a:bodyPr>
          <a:lstStyle/>
          <a:p>
            <a:r>
              <a:rPr lang="en-US" dirty="0">
                <a:latin typeface="+mn-lt"/>
              </a:rPr>
              <a:t>Exhibit 17.12 summarizes KartCo’s overhead allocation per go-kart under the three different methods. Overhead cost allocated to custom go-karts is much higher under ABC than under the other methods. This is because the custom model uses more of the activities that drive overhead costs. ABC emphasizes activities and their costs, and arguably better reflects how overhead cost is used in making products. The plantwide and departmental methods do not capture the products’ different use of activities, and can distort overhead cost allocations. With the plantwide and departmental methods, low-volume complex products are often undercosted, and high-volume simpler products are often overcosted.</a:t>
            </a:r>
            <a:endParaRPr lang="en-US" altLang="en-US" dirty="0">
              <a:latin typeface="+mn-lt"/>
            </a:endParaRPr>
          </a:p>
        </p:txBody>
      </p:sp>
    </p:spTree>
    <p:extLst>
      <p:ext uri="{BB962C8B-B14F-4D97-AF65-F5344CB8AC3E}">
        <p14:creationId xmlns:p14="http://schemas.microsoft.com/office/powerpoint/2010/main" val="4275382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7" name="Rectangle 4"/>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8" name="Rectangle 5"/>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9" name="Rectangle 6"/>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0" name="Rectangle 8"/>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1" name="Rectangle 9"/>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55713" y="727075"/>
            <a:ext cx="4792662" cy="359410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73754" y="4567495"/>
            <a:ext cx="5355642" cy="4327100"/>
          </a:xfrm>
          <a:noFill/>
        </p:spPr>
        <p:txBody>
          <a:bodyPr lIns="95658" tIns="46990" rIns="95658" bIns="46990">
            <a:normAutofit/>
          </a:bodyPr>
          <a:lstStyle/>
          <a:p>
            <a:r>
              <a:rPr lang="en-US" dirty="0">
                <a:latin typeface="+mn-lt"/>
              </a:rPr>
              <a:t>As we would expect, product cost per unit is lower for the standard go-kart compared with the custom go-kart. The cost difference between standard and custom go-karts is largest using activity-based costing. More accurate overhead allocation leads to better product pricing and product mix decisions.</a:t>
            </a:r>
          </a:p>
          <a:p>
            <a:endParaRPr lang="en-US" altLang="en-US" dirty="0">
              <a:latin typeface="+mn-lt"/>
            </a:endParaRPr>
          </a:p>
          <a:p>
            <a:r>
              <a:rPr lang="en-US" dirty="0">
                <a:latin typeface="+mn-lt"/>
              </a:rPr>
              <a:t>Standard Go-Karts: What are the implications if standard go-karts sell for $1,200 per unit? Using the plantwide or departmental methods, KartCo would not make standard go-karts as their product cost per unit ($1,470 or $1,440) would exceed the selling price. Using activity-based costing, however, the standard go-kart shows its $1,040 product cost per unit is below the $1,200 price per unit.</a:t>
            </a:r>
          </a:p>
          <a:p>
            <a:endParaRPr lang="en-US" altLang="en-US" dirty="0">
              <a:latin typeface="+mn-lt"/>
            </a:endParaRPr>
          </a:p>
          <a:p>
            <a:r>
              <a:rPr lang="en-US" altLang="en-US" dirty="0">
                <a:latin typeface="+mn-lt"/>
              </a:rPr>
              <a:t>Custom Go-Karts: I</a:t>
            </a:r>
            <a:r>
              <a:rPr lang="en-US" dirty="0">
                <a:latin typeface="+mn-lt"/>
              </a:rPr>
              <a:t>f the selling price of custom go-karts is $3,500 per unit, the plantwide and departmental methods both show that it exceeds the product cost per unit. Using activity-based costing, however, its $4,450 product cost per unit exceeds the price. The table below shows gross profit per unit (selling price−product price) for the plantwide and ABC methods.</a:t>
            </a:r>
            <a:endParaRPr lang="en-US" altLang="en-US" dirty="0">
              <a:latin typeface="+mn-lt"/>
            </a:endParaRPr>
          </a:p>
        </p:txBody>
      </p:sp>
    </p:spTree>
    <p:extLst>
      <p:ext uri="{BB962C8B-B14F-4D97-AF65-F5344CB8AC3E}">
        <p14:creationId xmlns:p14="http://schemas.microsoft.com/office/powerpoint/2010/main" val="4113938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37796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5252" indent="-235252" eaLnBrk="1" hangingPunct="1"/>
            <a:r>
              <a:rPr lang="en-US" altLang="en-US" dirty="0">
                <a:latin typeface="Calibri" panose="020F0502020204030204" pitchFamily="34" charset="0"/>
                <a:cs typeface="Calibri" panose="020F0502020204030204" pitchFamily="34" charset="0"/>
              </a:rPr>
              <a:t>There are four types of activities that cause overhead costs. As mentioned earlier in this presentation, one of the biggest challenges is to identify the activities which cause the costs to occur. </a:t>
            </a:r>
          </a:p>
          <a:p>
            <a:pPr marL="235252" indent="-235252" eaLnBrk="1" hangingPunct="1"/>
            <a:endParaRPr lang="en-US" altLang="en-US" dirty="0">
              <a:latin typeface="Calibri" panose="020F0502020204030204" pitchFamily="34" charset="0"/>
              <a:cs typeface="Calibri" panose="020F0502020204030204" pitchFamily="34" charset="0"/>
            </a:endParaRPr>
          </a:p>
          <a:p>
            <a:pPr marL="235252" indent="-235252" eaLnBrk="1" hangingPunct="1"/>
            <a:r>
              <a:rPr lang="en-US" altLang="en-US" dirty="0">
                <a:latin typeface="Calibri" panose="020F0502020204030204" pitchFamily="34" charset="0"/>
                <a:cs typeface="Calibri" panose="020F0502020204030204" pitchFamily="34" charset="0"/>
              </a:rPr>
              <a:t>Activities causing overhead cost in an organization are typically separated into four levels:</a:t>
            </a:r>
          </a:p>
          <a:p>
            <a:pPr marL="235252" indent="-235252" eaLnBrk="1" hangingPunct="1">
              <a:buFont typeface="Wingdings" pitchFamily="-107" charset="2"/>
              <a:buAutoNum type="arabicPeriod"/>
            </a:pPr>
            <a:r>
              <a:rPr lang="en-US" altLang="en-US" dirty="0">
                <a:latin typeface="Calibri" panose="020F0502020204030204" pitchFamily="34" charset="0"/>
                <a:cs typeface="Calibri" panose="020F0502020204030204" pitchFamily="34" charset="0"/>
              </a:rPr>
              <a:t>Unit-level activities – performed on each unit. </a:t>
            </a:r>
          </a:p>
          <a:p>
            <a:pPr marL="235252" indent="-235252" eaLnBrk="1" hangingPunct="1">
              <a:buFont typeface="Wingdings" pitchFamily="-107" charset="2"/>
              <a:buAutoNum type="arabicPeriod"/>
            </a:pPr>
            <a:r>
              <a:rPr lang="en-US" altLang="en-US" dirty="0">
                <a:latin typeface="Calibri" panose="020F0502020204030204" pitchFamily="34" charset="0"/>
                <a:cs typeface="Calibri" panose="020F0502020204030204" pitchFamily="34" charset="0"/>
              </a:rPr>
              <a:t>Batch-level activities – performed only on each batch of units.</a:t>
            </a:r>
          </a:p>
          <a:p>
            <a:pPr marL="235252" indent="-235252" eaLnBrk="1" hangingPunct="1">
              <a:buFont typeface="Wingdings" pitchFamily="-107" charset="2"/>
              <a:buAutoNum type="arabicPeriod"/>
            </a:pPr>
            <a:r>
              <a:rPr lang="en-US" altLang="en-US" dirty="0">
                <a:latin typeface="Calibri" panose="020F0502020204030204" pitchFamily="34" charset="0"/>
                <a:cs typeface="Calibri" panose="020F0502020204030204" pitchFamily="34" charset="0"/>
              </a:rPr>
              <a:t>Product-level activities – performed on each product line and not affected by number of units or batches.</a:t>
            </a:r>
          </a:p>
          <a:p>
            <a:pPr marL="235252" indent="-235252" eaLnBrk="1" hangingPunct="1">
              <a:buFont typeface="Wingdings" pitchFamily="-107" charset="2"/>
              <a:buAutoNum type="arabicPeriod"/>
            </a:pPr>
            <a:r>
              <a:rPr lang="en-US" altLang="en-US" dirty="0">
                <a:latin typeface="Calibri" panose="020F0502020204030204" pitchFamily="34" charset="0"/>
                <a:cs typeface="Calibri" panose="020F0502020204030204" pitchFamily="34" charset="0"/>
              </a:rPr>
              <a:t>Facility-level activities – sustain facility capacity as a whole and are not caused by any specific product.</a:t>
            </a:r>
          </a:p>
          <a:p>
            <a:pPr marL="235252" indent="-235252" eaLnBrk="1" hangingPunct="1"/>
            <a:endParaRPr lang="en-US" altLang="en-US" dirty="0"/>
          </a:p>
        </p:txBody>
      </p:sp>
    </p:spTree>
    <p:extLst>
      <p:ext uri="{BB962C8B-B14F-4D97-AF65-F5344CB8AC3E}">
        <p14:creationId xmlns:p14="http://schemas.microsoft.com/office/powerpoint/2010/main" val="2991757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For KartCo, the production pool reflects unit level costs, the setup pool reflects batch level costs, the design pool reflects product level costs, and factory services reflect facility level costs. Exhibit 17.13 shows additional examples of activities and activity drivers commonly found with each of the four activity levels. </a:t>
            </a:r>
          </a:p>
          <a:p>
            <a:endParaRPr lang="en-US" dirty="0">
              <a:latin typeface="+mn-lt"/>
            </a:endParaRPr>
          </a:p>
          <a:p>
            <a:r>
              <a:rPr lang="en-US" dirty="0">
                <a:latin typeface="+mn-lt"/>
              </a:rPr>
              <a:t>Understanding the four levels of overhead cost can help control costs. Activity-based management (ABM) is an outgrowth of ABC that uses the link between activities and costs for better management. Activity-based management can help distinguish value-added activities, which add value to a product, from non-value-added activities, which do not. KartCo’s value-added activities are production and design changes. Its non-value-added activities are setups and factory services. ABM aids cost control by reducing how much of an activity is performed.</a:t>
            </a:r>
          </a:p>
        </p:txBody>
      </p:sp>
    </p:spTree>
    <p:extLst>
      <p:ext uri="{BB962C8B-B14F-4D97-AF65-F5344CB8AC3E}">
        <p14:creationId xmlns:p14="http://schemas.microsoft.com/office/powerpoint/2010/main" val="3263328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2897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mn-lt"/>
              </a:rPr>
              <a:t>Manager decisions involving product pricing, product mix, and cost control depend on accurate product cost information. Because direct materials and direct labor can often be reliably traced to units of output, allocating these costs to products is clear.</a:t>
            </a:r>
          </a:p>
          <a:p>
            <a:pPr eaLnBrk="1" hangingPunct="1"/>
            <a:endParaRPr lang="en-US" altLang="en-US" baseline="0" dirty="0">
              <a:latin typeface="+mn-lt"/>
            </a:endParaRPr>
          </a:p>
          <a:p>
            <a:pPr eaLnBrk="1" hangingPunct="1"/>
            <a:r>
              <a:rPr lang="en-US" altLang="en-US" baseline="0" dirty="0">
                <a:latin typeface="+mn-lt"/>
              </a:rPr>
              <a:t>Overhead costs, however, cannot be traced to units of product like direct materials and direct labor can. We must use an allocation method to assign overhead costs.</a:t>
            </a:r>
          </a:p>
          <a:p>
            <a:pPr eaLnBrk="1" hangingPunct="1"/>
            <a:endParaRPr lang="en-US" altLang="en-US" baseline="0" dirty="0"/>
          </a:p>
          <a:p>
            <a:pPr eaLnBrk="1" hangingPunct="1"/>
            <a:endParaRPr lang="en-US" altLang="en-US" dirty="0"/>
          </a:p>
        </p:txBody>
      </p:sp>
    </p:spTree>
    <p:extLst>
      <p:ext uri="{BB962C8B-B14F-4D97-AF65-F5344CB8AC3E}">
        <p14:creationId xmlns:p14="http://schemas.microsoft.com/office/powerpoint/2010/main" val="1587267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ABC also applies to service providers.  I</a:t>
            </a:r>
            <a:r>
              <a:rPr lang="en-US" dirty="0">
                <a:latin typeface="+mn-lt"/>
              </a:rPr>
              <a:t>n applying ABC, service companies classify costs by activity levels. Exhibit 17.14 shows typical activities within the four activity levels (unit, batch, service, and facility) for three service providers.</a:t>
            </a:r>
            <a:endParaRPr lang="en-US" altLang="en-US" dirty="0">
              <a:latin typeface="+mn-lt"/>
            </a:endParaRPr>
          </a:p>
        </p:txBody>
      </p:sp>
    </p:spTree>
    <p:extLst>
      <p:ext uri="{BB962C8B-B14F-4D97-AF65-F5344CB8AC3E}">
        <p14:creationId xmlns:p14="http://schemas.microsoft.com/office/powerpoint/2010/main" val="714793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7" name="Rectangle 4"/>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8" name="Rectangle 5"/>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9" name="Rectangle 6"/>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0" name="Rectangle 8"/>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1" name="Rectangle 9"/>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55713" y="727075"/>
            <a:ext cx="4792662" cy="359410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73754" y="4567495"/>
            <a:ext cx="5355642" cy="4327100"/>
          </a:xfrm>
          <a:noFill/>
        </p:spPr>
        <p:txBody>
          <a:bodyPr lIns="95658" tIns="46990" rIns="95658" bIns="46990">
            <a:normAutofit/>
          </a:bodyPr>
          <a:lstStyle/>
          <a:p>
            <a:r>
              <a:rPr lang="en-US" dirty="0">
                <a:latin typeface="+mn-lt"/>
                <a:ea typeface="MS PGothic" pitchFamily="34" charset="-128"/>
                <a:cs typeface="ＭＳ Ｐゴシック" pitchFamily="-107" charset="-128"/>
              </a:rPr>
              <a:t>Step 1 Identify activities and their budgeted overhead cost.</a:t>
            </a:r>
          </a:p>
          <a:p>
            <a:endParaRPr lang="en-US" dirty="0">
              <a:latin typeface="+mn-lt"/>
              <a:ea typeface="MS PGothic" pitchFamily="34" charset="-128"/>
              <a:cs typeface="ＭＳ Ｐゴシック" pitchFamily="-107" charset="-128"/>
            </a:endParaRPr>
          </a:p>
          <a:p>
            <a:r>
              <a:rPr lang="en-US" dirty="0">
                <a:latin typeface="+mn-lt"/>
                <a:ea typeface="MS PGothic" pitchFamily="34" charset="-128"/>
                <a:cs typeface="ＭＳ Ｐゴシック" pitchFamily="-107" charset="-128"/>
              </a:rPr>
              <a:t>Step 2 Compute overhead activity rate for each activity.</a:t>
            </a:r>
          </a:p>
          <a:p>
            <a:endParaRPr lang="en-US" dirty="0">
              <a:latin typeface="+mn-lt"/>
              <a:ea typeface="MS PGothic" pitchFamily="34" charset="-128"/>
              <a:cs typeface="ＭＳ Ｐゴシック" pitchFamily="-107" charset="-128"/>
            </a:endParaRPr>
          </a:p>
          <a:p>
            <a:r>
              <a:rPr lang="en-US" dirty="0">
                <a:latin typeface="+mn-lt"/>
                <a:ea typeface="MS PGothic" pitchFamily="34" charset="-128"/>
                <a:cs typeface="ＭＳ Ｐゴシック" pitchFamily="-107" charset="-128"/>
              </a:rPr>
              <a:t>Step 3 Allocate overhead cost to cost objects.</a:t>
            </a:r>
          </a:p>
          <a:p>
            <a:endParaRPr lang="en-US" dirty="0">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459007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7" name="Rectangle 4"/>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8" name="Rectangle 5"/>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9" name="Rectangle 6"/>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0" name="Rectangle 8"/>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1" name="Rectangle 9"/>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55713" y="727075"/>
            <a:ext cx="4792662" cy="359410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73754" y="4567495"/>
            <a:ext cx="5355642" cy="4327100"/>
          </a:xfrm>
          <a:noFill/>
        </p:spPr>
        <p:txBody>
          <a:bodyPr lIns="95658" tIns="46990" rIns="95658" bIns="46990">
            <a:normAutofit/>
          </a:bodyPr>
          <a:lstStyle/>
          <a:p>
            <a:r>
              <a:rPr lang="en-US" dirty="0">
                <a:latin typeface="+mn-lt"/>
                <a:ea typeface="MS PGothic" pitchFamily="34" charset="-128"/>
                <a:cs typeface="ＭＳ Ｐゴシック" pitchFamily="-107" charset="-128"/>
              </a:rPr>
              <a:t>This exhibit shows allocated overhead cost to each service line and overhead cost per unit.</a:t>
            </a:r>
          </a:p>
          <a:p>
            <a:endParaRPr lang="en-US" dirty="0">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3376754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14833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n-lt"/>
              </a:rPr>
              <a:t>ABC can be used to allocate selling, general and administrative costs to products and determine the profitability of individual customers.</a:t>
            </a:r>
          </a:p>
          <a:p>
            <a:pPr eaLnBrk="1" hangingPunct="1"/>
            <a:endParaRPr lang="en-US" altLang="en-US" dirty="0">
              <a:latin typeface="+mn-lt"/>
            </a:endParaRPr>
          </a:p>
          <a:p>
            <a:pPr eaLnBrk="1" hangingPunct="1"/>
            <a:r>
              <a:rPr lang="en-US" dirty="0">
                <a:latin typeface="+mn-lt"/>
              </a:rPr>
              <a:t>As an example, let’s return to KartCo and assume that costs of providing customer support (such as delivery, installation, and warranty work) are related to the distance a technician must travel to provide services. Assume that, as a result of applying activity-based costing, KartCo plans to sell its standard go-kart for $1,200 per unit. KartCo budgets $250,000 per year for customer support. It allocates customer support costs based on 100,000 budgeted miles traveled by customer support technicians. The customer support activity rate follows. </a:t>
            </a:r>
          </a:p>
          <a:p>
            <a:pPr eaLnBrk="1" hangingPunct="1"/>
            <a:endParaRPr lang="en-US" altLang="en-US" dirty="0">
              <a:latin typeface="+mn-lt"/>
            </a:endParaRPr>
          </a:p>
          <a:p>
            <a:pPr eaLnBrk="1" hangingPunct="1"/>
            <a:r>
              <a:rPr lang="en-US" dirty="0">
                <a:latin typeface="+mn-lt"/>
              </a:rPr>
              <a:t>KartCo can add the costs of customer support to the costs of goods sold for an order to get the order’s income. A customer profitability report for one of its customers, Six Flags, follows. KartCo sold 10 standard go-karts to Six Flags and a technician drove 200 miles to provide customer support.</a:t>
            </a:r>
          </a:p>
          <a:p>
            <a:pPr eaLnBrk="1" hangingPunct="1"/>
            <a:endParaRPr lang="en-US" altLang="en-US" dirty="0">
              <a:latin typeface="+mn-lt"/>
            </a:endParaRPr>
          </a:p>
          <a:p>
            <a:pPr eaLnBrk="1" hangingPunct="1"/>
            <a:r>
              <a:rPr lang="en-US" dirty="0">
                <a:latin typeface="+mn-lt"/>
              </a:rPr>
              <a:t>Income of $1,100 is generated from Six Flags. ABC encourages management to consider all resources used to serve a customer, not just manufacturing costs that are the focus of traditional costing methods. Customer support costs can also be allocated to product lines, for example to KartCo’s standard and custom models, to determine their profitability.</a:t>
            </a:r>
            <a:endParaRPr lang="en-US" altLang="en-US" dirty="0">
              <a:latin typeface="+mn-lt"/>
            </a:endParaRPr>
          </a:p>
        </p:txBody>
      </p:sp>
    </p:spTree>
    <p:extLst>
      <p:ext uri="{BB962C8B-B14F-4D97-AF65-F5344CB8AC3E}">
        <p14:creationId xmlns:p14="http://schemas.microsoft.com/office/powerpoint/2010/main" val="4043847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5982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Plantwide overhead rate method and Departmental overhead rate method use volume-based measures like direct labor hours or machine hours to allocate overhead costs. The plantwide method uses a single rate for allocating overhead costs, and the departmental rate method uses at least two rates.</a:t>
            </a:r>
          </a:p>
          <a:p>
            <a:endParaRPr lang="en-US" baseline="0" dirty="0">
              <a:latin typeface="+mn-lt"/>
            </a:endParaRPr>
          </a:p>
          <a:p>
            <a:r>
              <a:rPr lang="en-US" baseline="0" dirty="0">
                <a:latin typeface="+mn-lt"/>
              </a:rPr>
              <a:t>A</a:t>
            </a:r>
            <a:r>
              <a:rPr lang="en-US" dirty="0">
                <a:latin typeface="+mn-lt"/>
              </a:rPr>
              <a:t>ctivity-based costing focuses on activities and their costs. Activity-based costing typically uses more overhead allocation rates than the plantwide and departmental methods.</a:t>
            </a:r>
          </a:p>
        </p:txBody>
      </p:sp>
    </p:spTree>
    <p:extLst>
      <p:ext uri="{BB962C8B-B14F-4D97-AF65-F5344CB8AC3E}">
        <p14:creationId xmlns:p14="http://schemas.microsoft.com/office/powerpoint/2010/main" val="86307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8762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7" name="Rectangle 4"/>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8" name="Rectangle 5"/>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9" name="Rectangle 6"/>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0" name="Rectangle 8"/>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1" name="Rectangle 9"/>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55713" y="727075"/>
            <a:ext cx="4792662" cy="359410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73754" y="4567495"/>
            <a:ext cx="5355642" cy="4327100"/>
          </a:xfrm>
          <a:noFill/>
        </p:spPr>
        <p:txBody>
          <a:bodyPr lIns="95658" tIns="46990" rIns="95658" bIns="46990">
            <a:normAutofit/>
          </a:bodyPr>
          <a:lstStyle/>
          <a:p>
            <a:r>
              <a:rPr lang="en-US" dirty="0">
                <a:latin typeface="+mn-lt"/>
                <a:ea typeface="MS PGothic" pitchFamily="34" charset="-128"/>
                <a:cs typeface="ＭＳ Ｐゴシック" pitchFamily="-107" charset="-128"/>
              </a:rPr>
              <a:t>The </a:t>
            </a:r>
            <a:r>
              <a:rPr lang="en-US" i="1" dirty="0">
                <a:latin typeface="+mn-lt"/>
                <a:ea typeface="MS PGothic" pitchFamily="34" charset="-128"/>
                <a:cs typeface="ＭＳ Ｐゴシック" pitchFamily="-107" charset="-128"/>
              </a:rPr>
              <a:t>plantwide overhead rate method</a:t>
            </a:r>
            <a:r>
              <a:rPr lang="en-US" dirty="0">
                <a:latin typeface="+mn-lt"/>
                <a:ea typeface="MS PGothic" pitchFamily="34" charset="-128"/>
                <a:cs typeface="ＭＳ Ｐゴシック" pitchFamily="-107" charset="-128"/>
              </a:rPr>
              <a:t>, uses one overhead rate to allocate overhead costs. The target of the cost assignment, or </a:t>
            </a:r>
            <a:r>
              <a:rPr lang="en-US" b="1" dirty="0">
                <a:latin typeface="+mn-lt"/>
                <a:ea typeface="MS PGothic" pitchFamily="34" charset="-128"/>
                <a:cs typeface="ＭＳ Ｐゴシック" pitchFamily="-107" charset="-128"/>
              </a:rPr>
              <a:t>cost</a:t>
            </a:r>
            <a:r>
              <a:rPr lang="en-US" dirty="0">
                <a:latin typeface="+mn-lt"/>
                <a:ea typeface="MS PGothic" pitchFamily="34" charset="-128"/>
                <a:cs typeface="ＭＳ Ｐゴシック" pitchFamily="-107" charset="-128"/>
              </a:rPr>
              <a:t> </a:t>
            </a:r>
            <a:r>
              <a:rPr lang="en-US" b="1" dirty="0">
                <a:latin typeface="+mn-lt"/>
                <a:ea typeface="MS PGothic" pitchFamily="34" charset="-128"/>
                <a:cs typeface="ＭＳ Ｐゴシック" pitchFamily="-107" charset="-128"/>
              </a:rPr>
              <a:t>object</a:t>
            </a:r>
            <a:r>
              <a:rPr lang="en-US" dirty="0">
                <a:latin typeface="+mn-lt"/>
                <a:ea typeface="MS PGothic" pitchFamily="34" charset="-128"/>
                <a:cs typeface="ＭＳ Ｐゴシック" pitchFamily="-107" charset="-128"/>
              </a:rPr>
              <a:t>, is the unit of product—see Exhibit 17.2. The rate is determined using volume-related measures such as direct labor hours or machine hours. </a:t>
            </a:r>
            <a:endParaRPr lang="en-US" altLang="en-US" dirty="0"/>
          </a:p>
        </p:txBody>
      </p:sp>
    </p:spTree>
    <p:extLst>
      <p:ext uri="{BB962C8B-B14F-4D97-AF65-F5344CB8AC3E}">
        <p14:creationId xmlns:p14="http://schemas.microsoft.com/office/powerpoint/2010/main" val="583570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7" name="Rectangle 4"/>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8" name="Rectangle 5"/>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9" name="Rectangle 6"/>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0" name="Rectangle 8"/>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1" name="Rectangle 9"/>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55713" y="727075"/>
            <a:ext cx="4792662" cy="359410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73754" y="4567495"/>
            <a:ext cx="5355642" cy="4327100"/>
          </a:xfrm>
          <a:noFill/>
        </p:spPr>
        <p:txBody>
          <a:bodyPr lIns="95658" tIns="46990" rIns="95658" bIns="46990">
            <a:normAutofit/>
          </a:bodyPr>
          <a:lstStyle/>
          <a:p>
            <a:r>
              <a:rPr lang="en-US" dirty="0">
                <a:latin typeface="+mn-lt"/>
                <a:ea typeface="MS PGothic" pitchFamily="34" charset="-128"/>
                <a:cs typeface="ＭＳ Ｐゴシック" pitchFamily="-107" charset="-128"/>
              </a:rPr>
              <a:t>To illustrate, consider data from KartCo, a go-kart manufacturer that produces both standard and custom go-karts for amusement parks. The standard go-kart is a basic model sold primarily to amusement parks that service county and state fairs. Custom go-karts are produced for theme parks that need unique go-karts to fit their themes. KartCo allocates overhead using direct labor hours and reports the following budgeted overhead cost and direct labor hours for this year.  </a:t>
            </a:r>
          </a:p>
          <a:p>
            <a:endParaRPr lang="en-US" dirty="0">
              <a:latin typeface="+mn-lt"/>
              <a:ea typeface="MS PGothic" pitchFamily="34" charset="-128"/>
              <a:cs typeface="ＭＳ Ｐゴシック" pitchFamily="-107" charset="-128"/>
            </a:endParaRPr>
          </a:p>
          <a:p>
            <a:r>
              <a:rPr lang="en-US" dirty="0">
                <a:latin typeface="+mn-lt"/>
                <a:ea typeface="MS PGothic" pitchFamily="34" charset="-128"/>
                <a:cs typeface="ＭＳ Ｐゴシック" pitchFamily="-107" charset="-128"/>
              </a:rPr>
              <a:t>Actual direct labor hours used for the two go-kart models are in Exhibit 17.3.</a:t>
            </a:r>
          </a:p>
          <a:p>
            <a:endParaRPr lang="en-US" dirty="0">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117867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7" name="Rectangle 4"/>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8" name="Rectangle 5"/>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9" name="Rectangle 6"/>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0" name="Rectangle 8"/>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1" name="Rectangle 9"/>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55713" y="727075"/>
            <a:ext cx="4792662" cy="359410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73754" y="4567495"/>
            <a:ext cx="5355642" cy="4327100"/>
          </a:xfrm>
          <a:noFill/>
        </p:spPr>
        <p:txBody>
          <a:bodyPr lIns="95658" tIns="46990" rIns="95658" bIns="46990">
            <a:normAutofit/>
          </a:bodyPr>
          <a:lstStyle/>
          <a:p>
            <a:r>
              <a:rPr lang="en-US" dirty="0">
                <a:latin typeface="+mn-lt"/>
                <a:ea typeface="MS PGothic" pitchFamily="34" charset="-128"/>
                <a:cs typeface="ＭＳ Ｐゴシック" pitchFamily="-107" charset="-128"/>
              </a:rPr>
              <a:t>The single plantwide overhead rate is computed as $4,800,000 / 100,000 DLH = $48 per DLH. </a:t>
            </a:r>
          </a:p>
          <a:p>
            <a:endParaRPr lang="en-US" dirty="0">
              <a:latin typeface="+mn-lt"/>
              <a:ea typeface="MS PGothic" pitchFamily="34" charset="-128"/>
              <a:cs typeface="ＭＳ Ｐゴシック" pitchFamily="-107" charset="-128"/>
            </a:endParaRPr>
          </a:p>
          <a:p>
            <a:r>
              <a:rPr lang="en-US" dirty="0">
                <a:latin typeface="+mn-lt"/>
                <a:ea typeface="MS PGothic" pitchFamily="34" charset="-128"/>
                <a:cs typeface="ＭＳ Ｐゴシック" pitchFamily="-107" charset="-128"/>
              </a:rPr>
              <a:t>This plantwide overhead rate is then used to allocate overhead cost to products based on the actual direct labor hours used to produce each unit as follows: plantwide overhead rate x DLH used.</a:t>
            </a:r>
          </a:p>
          <a:p>
            <a:endParaRPr lang="en-US" dirty="0">
              <a:latin typeface="+mn-lt"/>
              <a:ea typeface="MS PGothic" pitchFamily="34" charset="-128"/>
              <a:cs typeface="ＭＳ Ｐゴシック" pitchFamily="-107" charset="-128"/>
            </a:endParaRPr>
          </a:p>
          <a:p>
            <a:pPr defTabSz="941009">
              <a:defRPr/>
            </a:pPr>
            <a:r>
              <a:rPr lang="en-US" altLang="en-US" dirty="0"/>
              <a:t>For KartCo, overhead cost is allocated to its two models as follows (on a per unit basis): </a:t>
            </a:r>
            <a:br>
              <a:rPr lang="en-US" altLang="en-US" dirty="0"/>
            </a:br>
            <a:r>
              <a:rPr lang="en-US" altLang="en-US" dirty="0"/>
              <a:t>Standard go-kart: $48 per DLH x 15 DLH/unit = $720 per unit. </a:t>
            </a:r>
          </a:p>
          <a:p>
            <a:pPr defTabSz="941009">
              <a:defRPr/>
            </a:pPr>
            <a:r>
              <a:rPr lang="en-US" altLang="en-US" dirty="0"/>
              <a:t>Custom go-kart: $48 per DLH x 25 DLH/unit = $1,200 per unit</a:t>
            </a:r>
          </a:p>
          <a:p>
            <a:endParaRPr lang="en-US" dirty="0">
              <a:latin typeface="+mn-lt"/>
              <a:ea typeface="MS PGothic" pitchFamily="34" charset="-128"/>
              <a:cs typeface="ＭＳ Ｐゴシック" pitchFamily="-107" charset="-128"/>
            </a:endParaRPr>
          </a:p>
          <a:p>
            <a:endParaRPr lang="en-US" dirty="0">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428409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7" name="Rectangle 4"/>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8" name="Rectangle 5"/>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89" name="Rectangle 6"/>
          <p:cNvSpPr>
            <a:spLocks noChangeArrowheads="1"/>
          </p:cNvSpPr>
          <p:nvPr/>
        </p:nvSpPr>
        <p:spPr bwMode="auto">
          <a:xfrm>
            <a:off x="413845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0" name="Rectangle 8"/>
          <p:cNvSpPr>
            <a:spLocks noChangeArrowheads="1"/>
          </p:cNvSpPr>
          <p:nvPr/>
        </p:nvSpPr>
        <p:spPr bwMode="auto">
          <a:xfrm>
            <a:off x="1" y="9134989"/>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1" name="Rectangle 9"/>
          <p:cNvSpPr>
            <a:spLocks noChangeArrowheads="1"/>
          </p:cNvSpPr>
          <p:nvPr/>
        </p:nvSpPr>
        <p:spPr bwMode="auto">
          <a:xfrm>
            <a:off x="1" y="0"/>
            <a:ext cx="3164698" cy="480789"/>
          </a:xfrm>
          <a:prstGeom prst="rect">
            <a:avLst/>
          </a:prstGeom>
          <a:noFill/>
          <a:ln w="12700">
            <a:noFill/>
            <a:miter lim="800000"/>
            <a:headEnd/>
            <a:tailEnd/>
          </a:ln>
        </p:spPr>
        <p:txBody>
          <a:bodyPr wrap="none" lIns="96664" tIns="48333" rIns="96664" bIns="48333"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55713" y="727075"/>
            <a:ext cx="4792662" cy="359410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73754" y="4567495"/>
            <a:ext cx="5355642" cy="4327100"/>
          </a:xfrm>
          <a:noFill/>
        </p:spPr>
        <p:txBody>
          <a:bodyPr lIns="95658" tIns="46990" rIns="95658" bIns="46990">
            <a:normAutofit/>
          </a:bodyPr>
          <a:lstStyle/>
          <a:p>
            <a:r>
              <a:rPr lang="en-US" dirty="0">
                <a:latin typeface="+mn-lt"/>
                <a:ea typeface="MS PGothic" pitchFamily="34" charset="-128"/>
                <a:cs typeface="ＭＳ Ｐゴシック" pitchFamily="-107" charset="-128"/>
              </a:rPr>
              <a:t>Exhibit 17.4 summarizes overhead allocation for KartCo using the plantwide method.</a:t>
            </a:r>
          </a:p>
          <a:p>
            <a:endParaRPr lang="en-US" dirty="0">
              <a:latin typeface="+mn-lt"/>
              <a:ea typeface="MS PGothic" pitchFamily="34" charset="-128"/>
              <a:cs typeface="ＭＳ Ｐゴシック" pitchFamily="-107" charset="-128"/>
            </a:endParaRPr>
          </a:p>
          <a:p>
            <a:r>
              <a:rPr lang="en-US" dirty="0">
                <a:latin typeface="+mn-lt"/>
                <a:ea typeface="MS PGothic" pitchFamily="34" charset="-128"/>
                <a:cs typeface="ＭＳ Ｐゴシック" pitchFamily="-107" charset="-128"/>
              </a:rPr>
              <a:t>KartCo uses the per unit overhead costs to compute the product cost per unit.  Direct materials and direct labor costs per unit are taken from its cost records.</a:t>
            </a:r>
          </a:p>
          <a:p>
            <a:endParaRPr lang="en-US" dirty="0">
              <a:latin typeface="+mn-lt"/>
              <a:ea typeface="MS PGothic" pitchFamily="34" charset="-128"/>
              <a:cs typeface="ＭＳ Ｐゴシック" pitchFamily="-107" charset="-128"/>
            </a:endParaRPr>
          </a:p>
          <a:p>
            <a:endParaRPr lang="en-US" dirty="0">
              <a:latin typeface="+mn-lt"/>
              <a:ea typeface="MS PGothic" pitchFamily="34" charset="-128"/>
              <a:cs typeface="ＭＳ Ｐゴシック" pitchFamily="-107" charset="-128"/>
            </a:endParaRPr>
          </a:p>
        </p:txBody>
      </p:sp>
    </p:spTree>
    <p:extLst>
      <p:ext uri="{BB962C8B-B14F-4D97-AF65-F5344CB8AC3E}">
        <p14:creationId xmlns:p14="http://schemas.microsoft.com/office/powerpoint/2010/main" val="241467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r>
              <a:rPr lang="en-US" altLang="en-US" dirty="0"/>
              <a:t>17-</a:t>
            </a:r>
            <a:fld id="{D93796D8-6FF3-4577-BDF6-74167458C31D}" type="slidenum">
              <a:rPr lang="en-US" altLang="en-US" smtClean="0"/>
              <a:pPr/>
              <a:t>‹#›</a:t>
            </a:fld>
            <a:endParaRPr lang="en-US" altLang="en-US" dirty="0"/>
          </a:p>
        </p:txBody>
      </p:sp>
    </p:spTree>
    <p:extLst>
      <p:ext uri="{BB962C8B-B14F-4D97-AF65-F5344CB8AC3E}">
        <p14:creationId xmlns:p14="http://schemas.microsoft.com/office/powerpoint/2010/main" val="144692032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FCC29C5E-EB26-4E90-8F67-5C5F3FDD3AD4}" type="slidenum">
              <a:rPr lang="en-US" altLang="en-US"/>
              <a:pPr/>
              <a:t>‹#›</a:t>
            </a:fld>
            <a:endParaRPr lang="en-US" altLang="en-US" dirty="0"/>
          </a:p>
        </p:txBody>
      </p:sp>
    </p:spTree>
    <p:extLst>
      <p:ext uri="{BB962C8B-B14F-4D97-AF65-F5344CB8AC3E}">
        <p14:creationId xmlns:p14="http://schemas.microsoft.com/office/powerpoint/2010/main" val="101013689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17-</a:t>
            </a:r>
          </a:p>
        </p:txBody>
      </p:sp>
      <p:sp>
        <p:nvSpPr>
          <p:cNvPr id="5" name="Slide Number Placeholder 5"/>
          <p:cNvSpPr>
            <a:spLocks noGrp="1"/>
          </p:cNvSpPr>
          <p:nvPr>
            <p:ph type="sldNum" sz="quarter" idx="12"/>
          </p:nvPr>
        </p:nvSpPr>
        <p:spPr/>
        <p:txBody>
          <a:bodyPr/>
          <a:lstStyle>
            <a:lvl1pPr>
              <a:defRPr/>
            </a:lvl1pPr>
          </a:lstStyle>
          <a:p>
            <a:fld id="{893571AE-AC37-4466-8FE4-2B62A7977B8D}" type="slidenum">
              <a:rPr lang="en-US" altLang="en-US"/>
              <a:pPr/>
              <a:t>‹#›</a:t>
            </a:fld>
            <a:endParaRPr lang="en-US" altLang="en-US" dirty="0"/>
          </a:p>
        </p:txBody>
      </p:sp>
    </p:spTree>
    <p:extLst>
      <p:ext uri="{BB962C8B-B14F-4D97-AF65-F5344CB8AC3E}">
        <p14:creationId xmlns:p14="http://schemas.microsoft.com/office/powerpoint/2010/main" val="38716794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17-</a:t>
            </a:r>
          </a:p>
        </p:txBody>
      </p:sp>
      <p:sp>
        <p:nvSpPr>
          <p:cNvPr id="4" name="Slide Number Placeholder 5"/>
          <p:cNvSpPr>
            <a:spLocks noGrp="1"/>
          </p:cNvSpPr>
          <p:nvPr>
            <p:ph type="sldNum" sz="quarter" idx="12"/>
          </p:nvPr>
        </p:nvSpPr>
        <p:spPr/>
        <p:txBody>
          <a:bodyPr/>
          <a:lstStyle>
            <a:lvl1pPr>
              <a:defRPr/>
            </a:lvl1pPr>
          </a:lstStyle>
          <a:p>
            <a:fld id="{37CB433C-B5CB-4F07-A15C-00A9D68ACCFF}" type="slidenum">
              <a:rPr lang="en-US" altLang="en-US"/>
              <a:pPr/>
              <a:t>‹#›</a:t>
            </a:fld>
            <a:endParaRPr lang="en-US" altLang="en-US" dirty="0"/>
          </a:p>
        </p:txBody>
      </p:sp>
    </p:spTree>
    <p:extLst>
      <p:ext uri="{BB962C8B-B14F-4D97-AF65-F5344CB8AC3E}">
        <p14:creationId xmlns:p14="http://schemas.microsoft.com/office/powerpoint/2010/main" val="18776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BB30F384-C27E-40AF-92CB-0B27AE6EFD5C}" type="slidenum">
              <a:rPr lang="en-US" altLang="en-US"/>
              <a:pPr/>
              <a:t>‹#›</a:t>
            </a:fld>
            <a:endParaRPr lang="en-US" altLang="en-US" dirty="0"/>
          </a:p>
        </p:txBody>
      </p:sp>
    </p:spTree>
    <p:extLst>
      <p:ext uri="{BB962C8B-B14F-4D97-AF65-F5344CB8AC3E}">
        <p14:creationId xmlns:p14="http://schemas.microsoft.com/office/powerpoint/2010/main" val="4937677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07F5DE51-D663-4A18-9CF6-87D3C0B9D8C1}" type="slidenum">
              <a:rPr lang="en-US" altLang="en-US"/>
              <a:pPr/>
              <a:t>‹#›</a:t>
            </a:fld>
            <a:endParaRPr lang="en-US" altLang="en-US" dirty="0"/>
          </a:p>
        </p:txBody>
      </p:sp>
    </p:spTree>
    <p:extLst>
      <p:ext uri="{BB962C8B-B14F-4D97-AF65-F5344CB8AC3E}">
        <p14:creationId xmlns:p14="http://schemas.microsoft.com/office/powerpoint/2010/main" val="27415774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502A6B41-2122-4DFD-8BF3-D64A4E5058AD}" type="slidenum">
              <a:rPr lang="en-US" altLang="en-US"/>
              <a:pPr/>
              <a:t>‹#›</a:t>
            </a:fld>
            <a:endParaRPr lang="en-US" altLang="en-US" dirty="0"/>
          </a:p>
        </p:txBody>
      </p:sp>
    </p:spTree>
    <p:extLst>
      <p:ext uri="{BB962C8B-B14F-4D97-AF65-F5344CB8AC3E}">
        <p14:creationId xmlns:p14="http://schemas.microsoft.com/office/powerpoint/2010/main" val="4823524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B9C3ED4A-8492-4243-9094-E5154FD4994E}" type="slidenum">
              <a:rPr lang="en-US" altLang="en-US"/>
              <a:pPr/>
              <a:t>‹#›</a:t>
            </a:fld>
            <a:endParaRPr lang="en-US" altLang="en-US" dirty="0"/>
          </a:p>
        </p:txBody>
      </p:sp>
    </p:spTree>
    <p:extLst>
      <p:ext uri="{BB962C8B-B14F-4D97-AF65-F5344CB8AC3E}">
        <p14:creationId xmlns:p14="http://schemas.microsoft.com/office/powerpoint/2010/main" val="40770775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583316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r>
              <a:rPr lang="en-US" dirty="0"/>
              <a:t>17-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r>
              <a:rPr lang="en-US" altLang="en-US" dirty="0"/>
              <a:t>17-</a:t>
            </a:r>
            <a:fld id="{728C90B1-3C3C-4429-80F1-C5931C164511}" type="slidenum">
              <a:rPr lang="en-US" altLang="en-US" smtClean="0"/>
              <a:pPr/>
              <a:t>‹#›</a:t>
            </a:fld>
            <a:endParaRPr lang="en-US" altLang="en-US" dirty="0"/>
          </a:p>
        </p:txBody>
      </p:sp>
    </p:spTree>
    <p:extLst>
      <p:ext uri="{BB962C8B-B14F-4D97-AF65-F5344CB8AC3E}">
        <p14:creationId xmlns:p14="http://schemas.microsoft.com/office/powerpoint/2010/main" val="19844304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r>
              <a:rPr lang="en-US" dirty="0"/>
              <a:t>17-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5A935A6-DE1E-4757-9AA7-38F292E08E58}" type="slidenum">
              <a:rPr lang="en-US" altLang="en-US"/>
              <a:pPr/>
              <a:t>‹#›</a:t>
            </a:fld>
            <a:endParaRPr lang="en-US" altLang="en-US" dirty="0"/>
          </a:p>
        </p:txBody>
      </p:sp>
    </p:spTree>
    <p:extLst>
      <p:ext uri="{BB962C8B-B14F-4D97-AF65-F5344CB8AC3E}">
        <p14:creationId xmlns:p14="http://schemas.microsoft.com/office/powerpoint/2010/main" val="26873107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464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CDB4F277-8314-4E8A-87E5-CA632F5A365E}" type="slidenum">
              <a:rPr lang="en-US" altLang="en-US"/>
              <a:pPr/>
              <a:t>‹#›</a:t>
            </a:fld>
            <a:endParaRPr lang="en-US" altLang="en-US" dirty="0"/>
          </a:p>
        </p:txBody>
      </p:sp>
    </p:spTree>
    <p:extLst>
      <p:ext uri="{BB962C8B-B14F-4D97-AF65-F5344CB8AC3E}">
        <p14:creationId xmlns:p14="http://schemas.microsoft.com/office/powerpoint/2010/main" val="197429531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r>
              <a:rPr lang="en-US" dirty="0"/>
              <a:t>17-</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A5AB0A6-0270-4A30-A542-9757869DDD7B}" type="slidenum">
              <a:rPr lang="en-US" altLang="en-US"/>
              <a:pPr/>
              <a:t>‹#›</a:t>
            </a:fld>
            <a:endParaRPr lang="en-US" altLang="en-US" dirty="0"/>
          </a:p>
        </p:txBody>
      </p:sp>
    </p:spTree>
    <p:extLst>
      <p:ext uri="{BB962C8B-B14F-4D97-AF65-F5344CB8AC3E}">
        <p14:creationId xmlns:p14="http://schemas.microsoft.com/office/powerpoint/2010/main" val="14062345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r>
              <a:rPr lang="en-US" dirty="0"/>
              <a:t>17-</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9431A78-F926-4959-9D13-A89356AD3726}" type="slidenum">
              <a:rPr lang="en-US" altLang="en-US"/>
              <a:pPr/>
              <a:t>‹#›</a:t>
            </a:fld>
            <a:endParaRPr lang="en-US" altLang="en-US" dirty="0"/>
          </a:p>
        </p:txBody>
      </p:sp>
    </p:spTree>
    <p:extLst>
      <p:ext uri="{BB962C8B-B14F-4D97-AF65-F5344CB8AC3E}">
        <p14:creationId xmlns:p14="http://schemas.microsoft.com/office/powerpoint/2010/main" val="1711031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4234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r>
              <a:rPr lang="en-US" dirty="0"/>
              <a:t>17-</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B80EC86-1788-41AE-AAEF-43E71360CA62}" type="slidenum">
              <a:rPr lang="en-US" altLang="en-US"/>
              <a:pPr/>
              <a:t>‹#›</a:t>
            </a:fld>
            <a:endParaRPr lang="en-US" altLang="en-US" dirty="0"/>
          </a:p>
        </p:txBody>
      </p:sp>
    </p:spTree>
    <p:extLst>
      <p:ext uri="{BB962C8B-B14F-4D97-AF65-F5344CB8AC3E}">
        <p14:creationId xmlns:p14="http://schemas.microsoft.com/office/powerpoint/2010/main" val="15870050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r>
              <a:rPr lang="en-US" dirty="0"/>
              <a:t>17-</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3B69A56-E939-4F10-8A0E-3937CF323B99}" type="slidenum">
              <a:rPr lang="en-US" altLang="en-US"/>
              <a:pPr/>
              <a:t>‹#›</a:t>
            </a:fld>
            <a:endParaRPr lang="en-US" altLang="en-US" dirty="0"/>
          </a:p>
        </p:txBody>
      </p:sp>
    </p:spTree>
    <p:extLst>
      <p:ext uri="{BB962C8B-B14F-4D97-AF65-F5344CB8AC3E}">
        <p14:creationId xmlns:p14="http://schemas.microsoft.com/office/powerpoint/2010/main" val="6926005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r>
              <a:rPr lang="en-US" dirty="0"/>
              <a:t>17-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B386AA4-F948-4E24-88C5-868069BBE400}" type="slidenum">
              <a:rPr lang="en-US" altLang="en-US"/>
              <a:pPr/>
              <a:t>‹#›</a:t>
            </a:fld>
            <a:endParaRPr lang="en-US" altLang="en-US" dirty="0"/>
          </a:p>
        </p:txBody>
      </p:sp>
    </p:spTree>
    <p:extLst>
      <p:ext uri="{BB962C8B-B14F-4D97-AF65-F5344CB8AC3E}">
        <p14:creationId xmlns:p14="http://schemas.microsoft.com/office/powerpoint/2010/main" val="22563270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r>
              <a:rPr lang="en-US" dirty="0"/>
              <a:t>17-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74129DF-0D9E-4D5C-9725-2D0139FC2EEB}" type="slidenum">
              <a:rPr lang="en-US" altLang="en-US"/>
              <a:pPr/>
              <a:t>‹#›</a:t>
            </a:fld>
            <a:endParaRPr lang="en-US" altLang="en-US" dirty="0"/>
          </a:p>
        </p:txBody>
      </p:sp>
    </p:spTree>
    <p:extLst>
      <p:ext uri="{BB962C8B-B14F-4D97-AF65-F5344CB8AC3E}">
        <p14:creationId xmlns:p14="http://schemas.microsoft.com/office/powerpoint/2010/main" val="18714365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762000"/>
            <a:ext cx="8001000" cy="65405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2126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242" name="Rectangle 2"/>
          <p:cNvSpPr>
            <a:spLocks noGrp="1" noChangeArrowheads="1"/>
          </p:cNvSpPr>
          <p:nvPr>
            <p:ph type="subTitle" idx="1"/>
          </p:nvPr>
        </p:nvSpPr>
        <p:spPr>
          <a:xfrm>
            <a:off x="1447800" y="1828800"/>
            <a:ext cx="5638800" cy="1905000"/>
          </a:xfrm>
        </p:spPr>
        <p:txBody>
          <a:bodyPr/>
          <a:lstStyle>
            <a:lvl1pPr marL="0" indent="0">
              <a:buFont typeface="Wingdings" pitchFamily="2" charset="2"/>
              <a:buNone/>
              <a:defRPr/>
            </a:lvl1pPr>
          </a:lstStyle>
          <a:p>
            <a:r>
              <a:rPr lang="en-US"/>
              <a:t>Click to edit Master subtitle style</a:t>
            </a:r>
          </a:p>
        </p:txBody>
      </p:sp>
      <p:sp>
        <p:nvSpPr>
          <p:cNvPr id="3" name="Rectangle 4"/>
          <p:cNvSpPr>
            <a:spLocks noGrp="1" noChangeArrowheads="1"/>
          </p:cNvSpPr>
          <p:nvPr>
            <p:ph type="ftr" sz="quarter" idx="10"/>
          </p:nvPr>
        </p:nvSpPr>
        <p:spPr>
          <a:xfrm>
            <a:off x="228600" y="6477000"/>
            <a:ext cx="8534400" cy="228600"/>
          </a:xfrm>
          <a:prstGeom prst="rect">
            <a:avLst/>
          </a:prstGeom>
        </p:spPr>
        <p:txBody>
          <a:bodyPr/>
          <a:lstStyle>
            <a:lvl1pPr eaLnBrk="1" hangingPunct="1">
              <a:defRPr sz="800">
                <a:latin typeface="+mn-lt"/>
              </a:defRPr>
            </a:lvl1pPr>
          </a:lstStyle>
          <a:p>
            <a:pPr>
              <a:defRPr/>
            </a:pPr>
            <a:r>
              <a:rPr lang="en-US" dirty="0"/>
              <a:t>17-</a:t>
            </a:r>
          </a:p>
        </p:txBody>
      </p:sp>
    </p:spTree>
    <p:extLst>
      <p:ext uri="{BB962C8B-B14F-4D97-AF65-F5344CB8AC3E}">
        <p14:creationId xmlns:p14="http://schemas.microsoft.com/office/powerpoint/2010/main" val="39697470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p:spPr>
        <p:txBody>
          <a:bodyPr/>
          <a:lstStyle/>
          <a:p>
            <a:pPr lvl="0"/>
            <a:r>
              <a:rPr lang="en-US" altLang="en-US" dirty="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6"/>
          <p:cNvSpPr>
            <a:spLocks noGrp="1" noChangeArrowheads="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4041550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726409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9591578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8437905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285750" y="503238"/>
            <a:ext cx="8229600" cy="1143000"/>
          </a:xfrm>
          <a:prstGeom prst="rect">
            <a:avLst/>
          </a:prstGeom>
          <a:noFill/>
          <a:ln>
            <a:noFill/>
          </a:ln>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2542110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1945" y="685800"/>
            <a:ext cx="8229600" cy="914400"/>
          </a:xfrm>
          <a:prstGeom prst="rect">
            <a:avLst/>
          </a:prstGeom>
          <a:noFill/>
          <a:ln>
            <a:noFill/>
          </a:ln>
        </p:spPr>
        <p:txBody>
          <a:bodyPr/>
          <a:lstStyle/>
          <a:p>
            <a:pPr lvl="0"/>
            <a:r>
              <a:rPr lang="en-US" altLang="en-US" dirty="0"/>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4769915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defRPr>
            </a:lvl1pPr>
          </a:lstStyle>
          <a:p>
            <a:pPr>
              <a:defRPr/>
            </a:pPr>
            <a:r>
              <a:rPr lang="en-US" dirty="0"/>
              <a:t>17-</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FFF5DA6-FA7E-4FEB-9509-12793C878F17}" type="slidenum">
              <a:rPr lang="en-US" altLang="en-US"/>
              <a:pPr/>
              <a:t>‹#›</a:t>
            </a:fld>
            <a:endParaRPr lang="en-US" altLang="en-US" dirty="0"/>
          </a:p>
        </p:txBody>
      </p:sp>
    </p:spTree>
    <p:extLst>
      <p:ext uri="{BB962C8B-B14F-4D97-AF65-F5344CB8AC3E}">
        <p14:creationId xmlns:p14="http://schemas.microsoft.com/office/powerpoint/2010/main" val="6036302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685800"/>
            <a:ext cx="8229600" cy="731838"/>
          </a:xfrm>
          <a:prstGeom prst="rect">
            <a:avLst/>
          </a:prstGeom>
          <a:noFill/>
          <a:ln>
            <a:noFill/>
          </a:ln>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064931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57200" y="762000"/>
            <a:ext cx="8229600" cy="655638"/>
          </a:xfrm>
          <a:prstGeom prst="rect">
            <a:avLst/>
          </a:prstGeom>
          <a:noFill/>
          <a:ln>
            <a:noFill/>
          </a:ln>
        </p:spPr>
        <p:txBody>
          <a:bodyPr/>
          <a:lstStyle/>
          <a:p>
            <a:pPr lvl="0"/>
            <a:r>
              <a:rPr lang="en-US" altLang="en-US"/>
              <a:t>Click to edit Master title style</a:t>
            </a:r>
          </a:p>
        </p:txBody>
      </p:sp>
      <p:sp>
        <p:nvSpPr>
          <p:cNvPr id="12" name="Text Placeholder 2"/>
          <p:cNvSpPr>
            <a:spLocks noGrp="1"/>
          </p:cNvSpPr>
          <p:nvPr>
            <p:ph idx="1"/>
          </p:nvPr>
        </p:nvSpPr>
        <p:spPr>
          <a:xfrm>
            <a:off x="628650" y="1825625"/>
            <a:ext cx="7886700" cy="4351338"/>
          </a:xfrm>
          <a:prstGeom prst="rect">
            <a:avLst/>
          </a:prstGeom>
        </p:spPr>
        <p:txBody>
          <a:bodyPr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091942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31828890-2C59-4CDB-8EFE-7B6344B6EB97}" type="slidenum">
              <a:rPr lang="en-US" altLang="en-US"/>
              <a:pPr/>
              <a:t>‹#›</a:t>
            </a:fld>
            <a:endParaRPr lang="en-US" altLang="en-US" dirty="0"/>
          </a:p>
        </p:txBody>
      </p:sp>
    </p:spTree>
    <p:extLst>
      <p:ext uri="{BB962C8B-B14F-4D97-AF65-F5344CB8AC3E}">
        <p14:creationId xmlns:p14="http://schemas.microsoft.com/office/powerpoint/2010/main" val="13698724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17A1B374-B5DD-448F-A0F8-09955B229C2E}" type="slidenum">
              <a:rPr lang="en-US" altLang="en-US"/>
              <a:pPr/>
              <a:t>‹#›</a:t>
            </a:fld>
            <a:endParaRPr lang="en-US" altLang="en-US" dirty="0"/>
          </a:p>
        </p:txBody>
      </p:sp>
    </p:spTree>
    <p:extLst>
      <p:ext uri="{BB962C8B-B14F-4D97-AF65-F5344CB8AC3E}">
        <p14:creationId xmlns:p14="http://schemas.microsoft.com/office/powerpoint/2010/main" val="7628983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93C92981-A732-4185-9886-045F61C9DB5A}" type="slidenum">
              <a:rPr lang="en-US" altLang="en-US"/>
              <a:pPr/>
              <a:t>‹#›</a:t>
            </a:fld>
            <a:endParaRPr lang="en-US" altLang="en-US" dirty="0"/>
          </a:p>
        </p:txBody>
      </p:sp>
    </p:spTree>
    <p:extLst>
      <p:ext uri="{BB962C8B-B14F-4D97-AF65-F5344CB8AC3E}">
        <p14:creationId xmlns:p14="http://schemas.microsoft.com/office/powerpoint/2010/main" val="448648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a:solidFill>
                  <a:srgbClr val="953735"/>
                </a:solidFill>
              </a:rPr>
              <a:t>PowerPoint Authors:</a:t>
            </a:r>
          </a:p>
          <a:p>
            <a:pPr eaLnBrk="1" hangingPunct="1">
              <a:defRPr/>
            </a:pPr>
            <a:r>
              <a:rPr lang="en-US" sz="1600" dirty="0">
                <a:solidFill>
                  <a:srgbClr val="953735"/>
                </a:solidFill>
              </a:rPr>
              <a:t>	Susan Coomer Galbreath, Ph.D., CPA</a:t>
            </a:r>
          </a:p>
          <a:p>
            <a:pPr eaLnBrk="1" hangingPunct="1">
              <a:defRPr/>
            </a:pPr>
            <a:r>
              <a:rPr lang="en-US" sz="1600" dirty="0">
                <a:solidFill>
                  <a:srgbClr val="953735"/>
                </a:solidFill>
              </a:rPr>
              <a:t>	Charles W. Caldwell, D.B.A., CMA</a:t>
            </a:r>
          </a:p>
          <a:p>
            <a:pPr eaLnBrk="1" hangingPunct="1">
              <a:defRPr/>
            </a:pPr>
            <a:r>
              <a:rPr lang="en-US" sz="1600" dirty="0">
                <a:solidFill>
                  <a:srgbClr val="953735"/>
                </a:solidFill>
              </a:rPr>
              <a:t>	Jon A. Booker, Ph.D., CPA, CIA</a:t>
            </a:r>
          </a:p>
          <a:p>
            <a:pPr eaLnBrk="1" hangingPunct="1">
              <a:defRPr/>
            </a:pPr>
            <a:r>
              <a:rPr 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a:solidFill>
                  <a:srgbClr val="953735"/>
                </a:solidFill>
                <a:latin typeface="Times" pitchFamily="-107" charset="0"/>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17-</a:t>
            </a:r>
          </a:p>
        </p:txBody>
      </p:sp>
      <p:sp>
        <p:nvSpPr>
          <p:cNvPr id="11" name="Slide Number Placeholder 5"/>
          <p:cNvSpPr>
            <a:spLocks noGrp="1"/>
          </p:cNvSpPr>
          <p:nvPr>
            <p:ph type="sldNum" sz="quarter" idx="12"/>
          </p:nvPr>
        </p:nvSpPr>
        <p:spPr/>
        <p:txBody>
          <a:bodyPr/>
          <a:lstStyle>
            <a:lvl1pPr>
              <a:defRPr/>
            </a:lvl1pPr>
          </a:lstStyle>
          <a:p>
            <a:fld id="{71973290-7601-46B5-AAE2-B8C23855B2F9}" type="slidenum">
              <a:rPr lang="en-US" altLang="en-US"/>
              <a:pPr/>
              <a:t>‹#›</a:t>
            </a:fld>
            <a:endParaRPr lang="en-US" altLang="en-US" dirty="0"/>
          </a:p>
        </p:txBody>
      </p:sp>
    </p:spTree>
    <p:extLst>
      <p:ext uri="{BB962C8B-B14F-4D97-AF65-F5344CB8AC3E}">
        <p14:creationId xmlns:p14="http://schemas.microsoft.com/office/powerpoint/2010/main" val="17528945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086044B0-58F0-4AA0-A3A3-13DC4FECAF31}" type="slidenum">
              <a:rPr lang="en-US" altLang="en-US"/>
              <a:pPr/>
              <a:t>‹#›</a:t>
            </a:fld>
            <a:endParaRPr lang="en-US" altLang="en-US" dirty="0"/>
          </a:p>
        </p:txBody>
      </p:sp>
    </p:spTree>
    <p:extLst>
      <p:ext uri="{BB962C8B-B14F-4D97-AF65-F5344CB8AC3E}">
        <p14:creationId xmlns:p14="http://schemas.microsoft.com/office/powerpoint/2010/main" val="4371732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17-</a:t>
            </a:r>
          </a:p>
        </p:txBody>
      </p:sp>
      <p:sp>
        <p:nvSpPr>
          <p:cNvPr id="9" name="Slide Number Placeholder 5"/>
          <p:cNvSpPr>
            <a:spLocks noGrp="1"/>
          </p:cNvSpPr>
          <p:nvPr>
            <p:ph type="sldNum" sz="quarter" idx="12"/>
          </p:nvPr>
        </p:nvSpPr>
        <p:spPr/>
        <p:txBody>
          <a:bodyPr/>
          <a:lstStyle>
            <a:lvl1pPr>
              <a:defRPr/>
            </a:lvl1pPr>
          </a:lstStyle>
          <a:p>
            <a:fld id="{931FB54F-C6C7-4F88-BD3D-997A9E309226}" type="slidenum">
              <a:rPr lang="en-US" altLang="en-US"/>
              <a:pPr/>
              <a:t>‹#›</a:t>
            </a:fld>
            <a:endParaRPr lang="en-US" altLang="en-US" dirty="0"/>
          </a:p>
        </p:txBody>
      </p:sp>
    </p:spTree>
    <p:extLst>
      <p:ext uri="{BB962C8B-B14F-4D97-AF65-F5344CB8AC3E}">
        <p14:creationId xmlns:p14="http://schemas.microsoft.com/office/powerpoint/2010/main" val="4651619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17-</a:t>
            </a:r>
          </a:p>
        </p:txBody>
      </p:sp>
      <p:sp>
        <p:nvSpPr>
          <p:cNvPr id="5" name="Slide Number Placeholder 5"/>
          <p:cNvSpPr>
            <a:spLocks noGrp="1"/>
          </p:cNvSpPr>
          <p:nvPr>
            <p:ph type="sldNum" sz="quarter" idx="12"/>
          </p:nvPr>
        </p:nvSpPr>
        <p:spPr/>
        <p:txBody>
          <a:bodyPr/>
          <a:lstStyle>
            <a:lvl1pPr>
              <a:defRPr/>
            </a:lvl1pPr>
          </a:lstStyle>
          <a:p>
            <a:fld id="{2C94F213-D3E4-4670-BA8E-B0264D8C9063}" type="slidenum">
              <a:rPr lang="en-US" altLang="en-US"/>
              <a:pPr/>
              <a:t>‹#›</a:t>
            </a:fld>
            <a:endParaRPr lang="en-US" altLang="en-US" dirty="0"/>
          </a:p>
        </p:txBody>
      </p:sp>
    </p:spTree>
    <p:extLst>
      <p:ext uri="{BB962C8B-B14F-4D97-AF65-F5344CB8AC3E}">
        <p14:creationId xmlns:p14="http://schemas.microsoft.com/office/powerpoint/2010/main" val="26525541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17-</a:t>
            </a:r>
          </a:p>
        </p:txBody>
      </p:sp>
      <p:sp>
        <p:nvSpPr>
          <p:cNvPr id="4" name="Slide Number Placeholder 5"/>
          <p:cNvSpPr>
            <a:spLocks noGrp="1"/>
          </p:cNvSpPr>
          <p:nvPr>
            <p:ph type="sldNum" sz="quarter" idx="12"/>
          </p:nvPr>
        </p:nvSpPr>
        <p:spPr/>
        <p:txBody>
          <a:bodyPr/>
          <a:lstStyle>
            <a:lvl1pPr>
              <a:defRPr/>
            </a:lvl1pPr>
          </a:lstStyle>
          <a:p>
            <a:fld id="{70C1F86E-1FC0-407B-90B7-8D4C6190C4DC}" type="slidenum">
              <a:rPr lang="en-US" altLang="en-US"/>
              <a:pPr/>
              <a:t>‹#›</a:t>
            </a:fld>
            <a:endParaRPr lang="en-US" altLang="en-US" dirty="0"/>
          </a:p>
        </p:txBody>
      </p:sp>
    </p:spTree>
    <p:extLst>
      <p:ext uri="{BB962C8B-B14F-4D97-AF65-F5344CB8AC3E}">
        <p14:creationId xmlns:p14="http://schemas.microsoft.com/office/powerpoint/2010/main" val="23984264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96854ED0-C567-4CCF-8863-9189CD81BACE}" type="slidenum">
              <a:rPr lang="en-US" altLang="en-US"/>
              <a:pPr/>
              <a:t>‹#›</a:t>
            </a:fld>
            <a:endParaRPr lang="en-US" altLang="en-US" dirty="0"/>
          </a:p>
        </p:txBody>
      </p:sp>
    </p:spTree>
    <p:extLst>
      <p:ext uri="{BB962C8B-B14F-4D97-AF65-F5344CB8AC3E}">
        <p14:creationId xmlns:p14="http://schemas.microsoft.com/office/powerpoint/2010/main" val="17797647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87F135E6-62B1-42A3-8FDD-B427D27094BC}" type="slidenum">
              <a:rPr lang="en-US" altLang="en-US"/>
              <a:pPr/>
              <a:t>‹#›</a:t>
            </a:fld>
            <a:endParaRPr lang="en-US" altLang="en-US" dirty="0"/>
          </a:p>
        </p:txBody>
      </p:sp>
    </p:spTree>
    <p:extLst>
      <p:ext uri="{BB962C8B-B14F-4D97-AF65-F5344CB8AC3E}">
        <p14:creationId xmlns:p14="http://schemas.microsoft.com/office/powerpoint/2010/main" val="30821640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70636776-6150-4D6A-995F-6B2D2DBA4060}" type="slidenum">
              <a:rPr lang="en-US" altLang="en-US"/>
              <a:pPr/>
              <a:t>‹#›</a:t>
            </a:fld>
            <a:endParaRPr lang="en-US" altLang="en-US" dirty="0"/>
          </a:p>
        </p:txBody>
      </p:sp>
    </p:spTree>
    <p:extLst>
      <p:ext uri="{BB962C8B-B14F-4D97-AF65-F5344CB8AC3E}">
        <p14:creationId xmlns:p14="http://schemas.microsoft.com/office/powerpoint/2010/main" val="18683476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FD8F4E43-F955-4DE3-AE3C-8071D4729B33}" type="slidenum">
              <a:rPr lang="en-US" altLang="en-US"/>
              <a:pPr/>
              <a:t>‹#›</a:t>
            </a:fld>
            <a:endParaRPr lang="en-US" altLang="en-US" dirty="0"/>
          </a:p>
        </p:txBody>
      </p:sp>
    </p:spTree>
    <p:extLst>
      <p:ext uri="{BB962C8B-B14F-4D97-AF65-F5344CB8AC3E}">
        <p14:creationId xmlns:p14="http://schemas.microsoft.com/office/powerpoint/2010/main" val="18787838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21CF032C-3182-4758-AA72-76FD0C2C853A}" type="slidenum">
              <a:rPr lang="en-US" altLang="en-US"/>
              <a:pPr/>
              <a:t>‹#›</a:t>
            </a:fld>
            <a:endParaRPr lang="en-US" altLang="en-US" dirty="0"/>
          </a:p>
        </p:txBody>
      </p:sp>
    </p:spTree>
    <p:extLst>
      <p:ext uri="{BB962C8B-B14F-4D97-AF65-F5344CB8AC3E}">
        <p14:creationId xmlns:p14="http://schemas.microsoft.com/office/powerpoint/2010/main" val="3568197945"/>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9A9D5D69-05D7-4330-A404-03AC842F7604}" type="slidenum">
              <a:rPr lang="en-US" altLang="en-US"/>
              <a:pPr/>
              <a:t>‹#›</a:t>
            </a:fld>
            <a:endParaRPr lang="en-US" altLang="en-US" dirty="0"/>
          </a:p>
        </p:txBody>
      </p:sp>
    </p:spTree>
    <p:extLst>
      <p:ext uri="{BB962C8B-B14F-4D97-AF65-F5344CB8AC3E}">
        <p14:creationId xmlns:p14="http://schemas.microsoft.com/office/powerpoint/2010/main" val="24791428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59CA2D63-8FE1-4CA2-B585-834001A10D18}" type="slidenum">
              <a:rPr lang="en-US" altLang="en-US"/>
              <a:pPr/>
              <a:t>‹#›</a:t>
            </a:fld>
            <a:endParaRPr lang="en-US" altLang="en-US" dirty="0"/>
          </a:p>
        </p:txBody>
      </p:sp>
    </p:spTree>
    <p:extLst>
      <p:ext uri="{BB962C8B-B14F-4D97-AF65-F5344CB8AC3E}">
        <p14:creationId xmlns:p14="http://schemas.microsoft.com/office/powerpoint/2010/main" val="33490661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F97E31C8-E7B3-43B8-8E41-25EFFEA47895}" type="slidenum">
              <a:rPr lang="en-US" altLang="en-US"/>
              <a:pPr/>
              <a:t>‹#›</a:t>
            </a:fld>
            <a:endParaRPr lang="en-US" altLang="en-US" dirty="0"/>
          </a:p>
        </p:txBody>
      </p:sp>
    </p:spTree>
    <p:extLst>
      <p:ext uri="{BB962C8B-B14F-4D97-AF65-F5344CB8AC3E}">
        <p14:creationId xmlns:p14="http://schemas.microsoft.com/office/powerpoint/2010/main" val="1396900492"/>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DAF406D7-6118-4FD1-A255-FDAB962EC754}" type="slidenum">
              <a:rPr lang="en-US" altLang="en-US"/>
              <a:pPr/>
              <a:t>‹#›</a:t>
            </a:fld>
            <a:endParaRPr lang="en-US" altLang="en-US" dirty="0"/>
          </a:p>
        </p:txBody>
      </p:sp>
    </p:spTree>
    <p:extLst>
      <p:ext uri="{BB962C8B-B14F-4D97-AF65-F5344CB8AC3E}">
        <p14:creationId xmlns:p14="http://schemas.microsoft.com/office/powerpoint/2010/main" val="538213593"/>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9" name="Slide Number Placeholder 8"/>
          <p:cNvSpPr>
            <a:spLocks noGrp="1"/>
          </p:cNvSpPr>
          <p:nvPr>
            <p:ph type="sldNum" sz="quarter" idx="12"/>
          </p:nvPr>
        </p:nvSpPr>
        <p:spPr/>
        <p:txBody>
          <a:bodyPr/>
          <a:lstStyle>
            <a:lvl1pPr>
              <a:defRPr>
                <a:latin typeface="Arial" charset="0"/>
              </a:defRPr>
            </a:lvl1pPr>
          </a:lstStyle>
          <a:p>
            <a:fld id="{23A91AFF-D5FE-423D-8F58-9135377CC38C}" type="slidenum">
              <a:rPr lang="en-US" altLang="en-US"/>
              <a:pPr/>
              <a:t>‹#›</a:t>
            </a:fld>
            <a:endParaRPr lang="en-US" altLang="en-US" dirty="0"/>
          </a:p>
        </p:txBody>
      </p:sp>
    </p:spTree>
    <p:extLst>
      <p:ext uri="{BB962C8B-B14F-4D97-AF65-F5344CB8AC3E}">
        <p14:creationId xmlns:p14="http://schemas.microsoft.com/office/powerpoint/2010/main" val="2242748036"/>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5" name="Slide Number Placeholder 4"/>
          <p:cNvSpPr>
            <a:spLocks noGrp="1"/>
          </p:cNvSpPr>
          <p:nvPr>
            <p:ph type="sldNum" sz="quarter" idx="12"/>
          </p:nvPr>
        </p:nvSpPr>
        <p:spPr/>
        <p:txBody>
          <a:bodyPr/>
          <a:lstStyle>
            <a:lvl1pPr>
              <a:defRPr>
                <a:latin typeface="Arial" charset="0"/>
              </a:defRPr>
            </a:lvl1pPr>
          </a:lstStyle>
          <a:p>
            <a:fld id="{958B7523-CAE2-4E10-9773-824A4BCD9363}" type="slidenum">
              <a:rPr lang="en-US" altLang="en-US"/>
              <a:pPr/>
              <a:t>‹#›</a:t>
            </a:fld>
            <a:endParaRPr lang="en-US" altLang="en-US" dirty="0"/>
          </a:p>
        </p:txBody>
      </p:sp>
    </p:spTree>
    <p:extLst>
      <p:ext uri="{BB962C8B-B14F-4D97-AF65-F5344CB8AC3E}">
        <p14:creationId xmlns:p14="http://schemas.microsoft.com/office/powerpoint/2010/main" val="2606346144"/>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4" name="Slide Number Placeholder 3"/>
          <p:cNvSpPr>
            <a:spLocks noGrp="1"/>
          </p:cNvSpPr>
          <p:nvPr>
            <p:ph type="sldNum" sz="quarter" idx="12"/>
          </p:nvPr>
        </p:nvSpPr>
        <p:spPr/>
        <p:txBody>
          <a:bodyPr/>
          <a:lstStyle>
            <a:lvl1pPr>
              <a:defRPr>
                <a:latin typeface="Arial" charset="0"/>
              </a:defRPr>
            </a:lvl1pPr>
          </a:lstStyle>
          <a:p>
            <a:fld id="{4ED49633-166D-44C4-B000-9A1371B92A08}" type="slidenum">
              <a:rPr lang="en-US" altLang="en-US"/>
              <a:pPr/>
              <a:t>‹#›</a:t>
            </a:fld>
            <a:endParaRPr lang="en-US" altLang="en-US" dirty="0"/>
          </a:p>
        </p:txBody>
      </p:sp>
    </p:spTree>
    <p:extLst>
      <p:ext uri="{BB962C8B-B14F-4D97-AF65-F5344CB8AC3E}">
        <p14:creationId xmlns:p14="http://schemas.microsoft.com/office/powerpoint/2010/main" val="2374753349"/>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26AC36A3-9E85-49CE-8CFF-3AA4E7CBEF16}" type="slidenum">
              <a:rPr lang="en-US" altLang="en-US"/>
              <a:pPr/>
              <a:t>‹#›</a:t>
            </a:fld>
            <a:endParaRPr lang="en-US" altLang="en-US" dirty="0"/>
          </a:p>
        </p:txBody>
      </p:sp>
    </p:spTree>
    <p:extLst>
      <p:ext uri="{BB962C8B-B14F-4D97-AF65-F5344CB8AC3E}">
        <p14:creationId xmlns:p14="http://schemas.microsoft.com/office/powerpoint/2010/main" val="979530822"/>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7B2D3FAB-85A0-454B-B9DE-A9B0234AFE64}" type="slidenum">
              <a:rPr lang="en-US" altLang="en-US"/>
              <a:pPr/>
              <a:t>‹#›</a:t>
            </a:fld>
            <a:endParaRPr lang="en-US" altLang="en-US" dirty="0"/>
          </a:p>
        </p:txBody>
      </p:sp>
    </p:spTree>
    <p:extLst>
      <p:ext uri="{BB962C8B-B14F-4D97-AF65-F5344CB8AC3E}">
        <p14:creationId xmlns:p14="http://schemas.microsoft.com/office/powerpoint/2010/main" val="273174299"/>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53DDF93B-0E4A-430C-86A1-7F94889CAD18}" type="slidenum">
              <a:rPr lang="en-US" altLang="en-US"/>
              <a:pPr/>
              <a:t>‹#›</a:t>
            </a:fld>
            <a:endParaRPr lang="en-US" altLang="en-US" dirty="0"/>
          </a:p>
        </p:txBody>
      </p:sp>
    </p:spTree>
    <p:extLst>
      <p:ext uri="{BB962C8B-B14F-4D97-AF65-F5344CB8AC3E}">
        <p14:creationId xmlns:p14="http://schemas.microsoft.com/office/powerpoint/2010/main" val="340614644"/>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7F486A58-E360-4DB8-9915-031225C22D32}" type="slidenum">
              <a:rPr lang="en-US" altLang="en-US"/>
              <a:pPr/>
              <a:t>‹#›</a:t>
            </a:fld>
            <a:endParaRPr lang="en-US" altLang="en-US" dirty="0"/>
          </a:p>
        </p:txBody>
      </p:sp>
    </p:spTree>
    <p:extLst>
      <p:ext uri="{BB962C8B-B14F-4D97-AF65-F5344CB8AC3E}">
        <p14:creationId xmlns:p14="http://schemas.microsoft.com/office/powerpoint/2010/main" val="1580857533"/>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86600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6AF68AB9-26AA-4E76-8A2B-C9A07D5F67FF}" type="slidenum">
              <a:rPr lang="en-US" altLang="en-US"/>
              <a:pPr/>
              <a:t>‹#›</a:t>
            </a:fld>
            <a:endParaRPr lang="en-US" altLang="en-US" dirty="0"/>
          </a:p>
        </p:txBody>
      </p:sp>
    </p:spTree>
    <p:extLst>
      <p:ext uri="{BB962C8B-B14F-4D97-AF65-F5344CB8AC3E}">
        <p14:creationId xmlns:p14="http://schemas.microsoft.com/office/powerpoint/2010/main" val="18462172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72FCFD37-BAA8-4A6F-BD4D-93B60B703627}" type="slidenum">
              <a:rPr lang="en-US" altLang="en-US"/>
              <a:pPr/>
              <a:t>‹#›</a:t>
            </a:fld>
            <a:endParaRPr lang="en-US" altLang="en-US" dirty="0"/>
          </a:p>
        </p:txBody>
      </p:sp>
    </p:spTree>
    <p:extLst>
      <p:ext uri="{BB962C8B-B14F-4D97-AF65-F5344CB8AC3E}">
        <p14:creationId xmlns:p14="http://schemas.microsoft.com/office/powerpoint/2010/main" val="1594452385"/>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15D0C531-D41F-4F6A-9481-2FBB5D2F7756}" type="slidenum">
              <a:rPr lang="en-US" altLang="en-US"/>
              <a:pPr/>
              <a:t>‹#›</a:t>
            </a:fld>
            <a:endParaRPr lang="en-US" altLang="en-US" dirty="0"/>
          </a:p>
        </p:txBody>
      </p:sp>
    </p:spTree>
    <p:extLst>
      <p:ext uri="{BB962C8B-B14F-4D97-AF65-F5344CB8AC3E}">
        <p14:creationId xmlns:p14="http://schemas.microsoft.com/office/powerpoint/2010/main" val="4237986005"/>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BFAF0674-72F5-4ED1-A132-F9072789C7F0}" type="slidenum">
              <a:rPr lang="en-US" altLang="en-US"/>
              <a:pPr/>
              <a:t>‹#›</a:t>
            </a:fld>
            <a:endParaRPr lang="en-US" altLang="en-US" dirty="0"/>
          </a:p>
        </p:txBody>
      </p:sp>
    </p:spTree>
    <p:extLst>
      <p:ext uri="{BB962C8B-B14F-4D97-AF65-F5344CB8AC3E}">
        <p14:creationId xmlns:p14="http://schemas.microsoft.com/office/powerpoint/2010/main" val="2723212098"/>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48669DD7-4C5C-48E2-835C-025A668B89B2}" type="slidenum">
              <a:rPr lang="en-US" altLang="en-US"/>
              <a:pPr/>
              <a:t>‹#›</a:t>
            </a:fld>
            <a:endParaRPr lang="en-US" altLang="en-US" dirty="0"/>
          </a:p>
        </p:txBody>
      </p:sp>
    </p:spTree>
    <p:extLst>
      <p:ext uri="{BB962C8B-B14F-4D97-AF65-F5344CB8AC3E}">
        <p14:creationId xmlns:p14="http://schemas.microsoft.com/office/powerpoint/2010/main" val="3271098792"/>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9" name="Slide Number Placeholder 8"/>
          <p:cNvSpPr>
            <a:spLocks noGrp="1"/>
          </p:cNvSpPr>
          <p:nvPr>
            <p:ph type="sldNum" sz="quarter" idx="12"/>
          </p:nvPr>
        </p:nvSpPr>
        <p:spPr/>
        <p:txBody>
          <a:bodyPr/>
          <a:lstStyle>
            <a:lvl1pPr>
              <a:defRPr>
                <a:latin typeface="Arial" charset="0"/>
              </a:defRPr>
            </a:lvl1pPr>
          </a:lstStyle>
          <a:p>
            <a:fld id="{42C03E0C-B283-45EA-8586-0DC559B99A3D}" type="slidenum">
              <a:rPr lang="en-US" altLang="en-US"/>
              <a:pPr/>
              <a:t>‹#›</a:t>
            </a:fld>
            <a:endParaRPr lang="en-US" altLang="en-US" dirty="0"/>
          </a:p>
        </p:txBody>
      </p:sp>
    </p:spTree>
    <p:extLst>
      <p:ext uri="{BB962C8B-B14F-4D97-AF65-F5344CB8AC3E}">
        <p14:creationId xmlns:p14="http://schemas.microsoft.com/office/powerpoint/2010/main" val="1420002486"/>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5" name="Slide Number Placeholder 4"/>
          <p:cNvSpPr>
            <a:spLocks noGrp="1"/>
          </p:cNvSpPr>
          <p:nvPr>
            <p:ph type="sldNum" sz="quarter" idx="12"/>
          </p:nvPr>
        </p:nvSpPr>
        <p:spPr/>
        <p:txBody>
          <a:bodyPr/>
          <a:lstStyle>
            <a:lvl1pPr>
              <a:defRPr>
                <a:latin typeface="Arial" charset="0"/>
              </a:defRPr>
            </a:lvl1pPr>
          </a:lstStyle>
          <a:p>
            <a:fld id="{D7633CB0-80E2-4EDB-AD27-2AAAE52C695B}" type="slidenum">
              <a:rPr lang="en-US" altLang="en-US"/>
              <a:pPr/>
              <a:t>‹#›</a:t>
            </a:fld>
            <a:endParaRPr lang="en-US" altLang="en-US" dirty="0"/>
          </a:p>
        </p:txBody>
      </p:sp>
    </p:spTree>
    <p:extLst>
      <p:ext uri="{BB962C8B-B14F-4D97-AF65-F5344CB8AC3E}">
        <p14:creationId xmlns:p14="http://schemas.microsoft.com/office/powerpoint/2010/main" val="2098514292"/>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4" name="Slide Number Placeholder 3"/>
          <p:cNvSpPr>
            <a:spLocks noGrp="1"/>
          </p:cNvSpPr>
          <p:nvPr>
            <p:ph type="sldNum" sz="quarter" idx="12"/>
          </p:nvPr>
        </p:nvSpPr>
        <p:spPr/>
        <p:txBody>
          <a:bodyPr/>
          <a:lstStyle>
            <a:lvl1pPr>
              <a:defRPr>
                <a:latin typeface="Arial" charset="0"/>
              </a:defRPr>
            </a:lvl1pPr>
          </a:lstStyle>
          <a:p>
            <a:fld id="{E9B2CC32-56BF-40A2-B7E9-E7596C6DEB22}" type="slidenum">
              <a:rPr lang="en-US" altLang="en-US"/>
              <a:pPr/>
              <a:t>‹#›</a:t>
            </a:fld>
            <a:endParaRPr lang="en-US" altLang="en-US" dirty="0"/>
          </a:p>
        </p:txBody>
      </p:sp>
    </p:spTree>
    <p:extLst>
      <p:ext uri="{BB962C8B-B14F-4D97-AF65-F5344CB8AC3E}">
        <p14:creationId xmlns:p14="http://schemas.microsoft.com/office/powerpoint/2010/main" val="1376191807"/>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D99BB473-608E-4E9A-A247-2C6F1D8CD407}" type="slidenum">
              <a:rPr lang="en-US" altLang="en-US"/>
              <a:pPr/>
              <a:t>‹#›</a:t>
            </a:fld>
            <a:endParaRPr lang="en-US" altLang="en-US" dirty="0"/>
          </a:p>
        </p:txBody>
      </p:sp>
    </p:spTree>
    <p:extLst>
      <p:ext uri="{BB962C8B-B14F-4D97-AF65-F5344CB8AC3E}">
        <p14:creationId xmlns:p14="http://schemas.microsoft.com/office/powerpoint/2010/main" val="3476052460"/>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559F21BD-B7D7-4AE4-AAAE-629F71426163}" type="slidenum">
              <a:rPr lang="en-US" altLang="en-US"/>
              <a:pPr/>
              <a:t>‹#›</a:t>
            </a:fld>
            <a:endParaRPr lang="en-US" altLang="en-US" dirty="0"/>
          </a:p>
        </p:txBody>
      </p:sp>
    </p:spTree>
    <p:extLst>
      <p:ext uri="{BB962C8B-B14F-4D97-AF65-F5344CB8AC3E}">
        <p14:creationId xmlns:p14="http://schemas.microsoft.com/office/powerpoint/2010/main" val="3941464663"/>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18CA7C13-27CB-4C18-939A-3F4B06DB3F2E}" type="slidenum">
              <a:rPr lang="en-US" altLang="en-US"/>
              <a:pPr/>
              <a:t>‹#›</a:t>
            </a:fld>
            <a:endParaRPr lang="en-US" altLang="en-US" dirty="0"/>
          </a:p>
        </p:txBody>
      </p:sp>
    </p:spTree>
    <p:extLst>
      <p:ext uri="{BB962C8B-B14F-4D97-AF65-F5344CB8AC3E}">
        <p14:creationId xmlns:p14="http://schemas.microsoft.com/office/powerpoint/2010/main" val="23955792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55330650-9D6B-4392-B0C5-DF21C54392BF}" type="slidenum">
              <a:rPr lang="en-US" altLang="en-US"/>
              <a:pPr/>
              <a:t>‹#›</a:t>
            </a:fld>
            <a:endParaRPr lang="en-US" altLang="en-US" dirty="0"/>
          </a:p>
        </p:txBody>
      </p:sp>
    </p:spTree>
    <p:extLst>
      <p:ext uri="{BB962C8B-B14F-4D97-AF65-F5344CB8AC3E}">
        <p14:creationId xmlns:p14="http://schemas.microsoft.com/office/powerpoint/2010/main" val="211687225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742198EA-EC46-43E6-9FDD-83752B967D26}" type="slidenum">
              <a:rPr lang="en-US" altLang="en-US"/>
              <a:pPr/>
              <a:t>‹#›</a:t>
            </a:fld>
            <a:endParaRPr lang="en-US" altLang="en-US" dirty="0"/>
          </a:p>
        </p:txBody>
      </p:sp>
    </p:spTree>
    <p:extLst>
      <p:ext uri="{BB962C8B-B14F-4D97-AF65-F5344CB8AC3E}">
        <p14:creationId xmlns:p14="http://schemas.microsoft.com/office/powerpoint/2010/main" val="4004607318"/>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200BF3CB-EB7C-4FF5-B088-FB29DC60E819}" type="slidenum">
              <a:rPr lang="en-US" altLang="en-US"/>
              <a:pPr/>
              <a:t>‹#›</a:t>
            </a:fld>
            <a:endParaRPr lang="en-US" altLang="en-US" dirty="0"/>
          </a:p>
        </p:txBody>
      </p:sp>
    </p:spTree>
    <p:extLst>
      <p:ext uri="{BB962C8B-B14F-4D97-AF65-F5344CB8AC3E}">
        <p14:creationId xmlns:p14="http://schemas.microsoft.com/office/powerpoint/2010/main" val="1912881926"/>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842D93FC-ACFF-4DE9-B7EB-5B37AC1DEC4C}" type="slidenum">
              <a:rPr lang="en-US" altLang="en-US"/>
              <a:pPr/>
              <a:t>‹#›</a:t>
            </a:fld>
            <a:endParaRPr lang="en-US" altLang="en-US" dirty="0"/>
          </a:p>
        </p:txBody>
      </p:sp>
    </p:spTree>
    <p:extLst>
      <p:ext uri="{BB962C8B-B14F-4D97-AF65-F5344CB8AC3E}">
        <p14:creationId xmlns:p14="http://schemas.microsoft.com/office/powerpoint/2010/main" val="2191885065"/>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7D01B00E-A172-4369-9F55-F11387D5F8C7}" type="slidenum">
              <a:rPr lang="en-US" altLang="en-US"/>
              <a:pPr/>
              <a:t>‹#›</a:t>
            </a:fld>
            <a:endParaRPr lang="en-US" altLang="en-US" dirty="0"/>
          </a:p>
        </p:txBody>
      </p:sp>
    </p:spTree>
    <p:extLst>
      <p:ext uri="{BB962C8B-B14F-4D97-AF65-F5344CB8AC3E}">
        <p14:creationId xmlns:p14="http://schemas.microsoft.com/office/powerpoint/2010/main" val="3298189854"/>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138A0D75-B91E-48D5-A669-0B42FEC92F5B}" type="slidenum">
              <a:rPr lang="en-US" altLang="en-US"/>
              <a:pPr/>
              <a:t>‹#›</a:t>
            </a:fld>
            <a:endParaRPr lang="en-US" altLang="en-US" dirty="0"/>
          </a:p>
        </p:txBody>
      </p:sp>
    </p:spTree>
    <p:extLst>
      <p:ext uri="{BB962C8B-B14F-4D97-AF65-F5344CB8AC3E}">
        <p14:creationId xmlns:p14="http://schemas.microsoft.com/office/powerpoint/2010/main" val="2591154947"/>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9" name="Slide Number Placeholder 8"/>
          <p:cNvSpPr>
            <a:spLocks noGrp="1"/>
          </p:cNvSpPr>
          <p:nvPr>
            <p:ph type="sldNum" sz="quarter" idx="12"/>
          </p:nvPr>
        </p:nvSpPr>
        <p:spPr/>
        <p:txBody>
          <a:bodyPr/>
          <a:lstStyle>
            <a:lvl1pPr>
              <a:defRPr>
                <a:latin typeface="Arial" charset="0"/>
              </a:defRPr>
            </a:lvl1pPr>
          </a:lstStyle>
          <a:p>
            <a:fld id="{7D713308-D41A-4D5D-B485-B3A3E0F70643}" type="slidenum">
              <a:rPr lang="en-US" altLang="en-US"/>
              <a:pPr/>
              <a:t>‹#›</a:t>
            </a:fld>
            <a:endParaRPr lang="en-US" altLang="en-US" dirty="0"/>
          </a:p>
        </p:txBody>
      </p:sp>
    </p:spTree>
    <p:extLst>
      <p:ext uri="{BB962C8B-B14F-4D97-AF65-F5344CB8AC3E}">
        <p14:creationId xmlns:p14="http://schemas.microsoft.com/office/powerpoint/2010/main" val="1977378343"/>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5" name="Slide Number Placeholder 4"/>
          <p:cNvSpPr>
            <a:spLocks noGrp="1"/>
          </p:cNvSpPr>
          <p:nvPr>
            <p:ph type="sldNum" sz="quarter" idx="12"/>
          </p:nvPr>
        </p:nvSpPr>
        <p:spPr/>
        <p:txBody>
          <a:bodyPr/>
          <a:lstStyle>
            <a:lvl1pPr>
              <a:defRPr>
                <a:latin typeface="Arial" charset="0"/>
              </a:defRPr>
            </a:lvl1pPr>
          </a:lstStyle>
          <a:p>
            <a:fld id="{DE6A7101-1018-4A02-A7C7-E9DF103F9586}" type="slidenum">
              <a:rPr lang="en-US" altLang="en-US"/>
              <a:pPr/>
              <a:t>‹#›</a:t>
            </a:fld>
            <a:endParaRPr lang="en-US" altLang="en-US" dirty="0"/>
          </a:p>
        </p:txBody>
      </p:sp>
    </p:spTree>
    <p:extLst>
      <p:ext uri="{BB962C8B-B14F-4D97-AF65-F5344CB8AC3E}">
        <p14:creationId xmlns:p14="http://schemas.microsoft.com/office/powerpoint/2010/main" val="406259957"/>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4" name="Slide Number Placeholder 3"/>
          <p:cNvSpPr>
            <a:spLocks noGrp="1"/>
          </p:cNvSpPr>
          <p:nvPr>
            <p:ph type="sldNum" sz="quarter" idx="12"/>
          </p:nvPr>
        </p:nvSpPr>
        <p:spPr/>
        <p:txBody>
          <a:bodyPr/>
          <a:lstStyle>
            <a:lvl1pPr>
              <a:defRPr>
                <a:latin typeface="Arial" charset="0"/>
              </a:defRPr>
            </a:lvl1pPr>
          </a:lstStyle>
          <a:p>
            <a:fld id="{E314A353-8DD7-41B7-975E-9B097E46A4FB}" type="slidenum">
              <a:rPr lang="en-US" altLang="en-US"/>
              <a:pPr/>
              <a:t>‹#›</a:t>
            </a:fld>
            <a:endParaRPr lang="en-US" altLang="en-US" dirty="0"/>
          </a:p>
        </p:txBody>
      </p:sp>
    </p:spTree>
    <p:extLst>
      <p:ext uri="{BB962C8B-B14F-4D97-AF65-F5344CB8AC3E}">
        <p14:creationId xmlns:p14="http://schemas.microsoft.com/office/powerpoint/2010/main" val="3184898204"/>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0FA413CF-B790-47BA-A54E-18C138D2B8A7}" type="slidenum">
              <a:rPr lang="en-US" altLang="en-US"/>
              <a:pPr/>
              <a:t>‹#›</a:t>
            </a:fld>
            <a:endParaRPr lang="en-US" altLang="en-US" dirty="0"/>
          </a:p>
        </p:txBody>
      </p:sp>
    </p:spTree>
    <p:extLst>
      <p:ext uri="{BB962C8B-B14F-4D97-AF65-F5344CB8AC3E}">
        <p14:creationId xmlns:p14="http://schemas.microsoft.com/office/powerpoint/2010/main" val="142859201"/>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82EFB374-79BE-4366-9292-09B6780C3F09}" type="slidenum">
              <a:rPr lang="en-US" altLang="en-US"/>
              <a:pPr/>
              <a:t>‹#›</a:t>
            </a:fld>
            <a:endParaRPr lang="en-US" altLang="en-US" dirty="0"/>
          </a:p>
        </p:txBody>
      </p:sp>
    </p:spTree>
    <p:extLst>
      <p:ext uri="{BB962C8B-B14F-4D97-AF65-F5344CB8AC3E}">
        <p14:creationId xmlns:p14="http://schemas.microsoft.com/office/powerpoint/2010/main" val="277643322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17-</a:t>
            </a:r>
          </a:p>
        </p:txBody>
      </p:sp>
      <p:sp>
        <p:nvSpPr>
          <p:cNvPr id="9" name="Slide Number Placeholder 5"/>
          <p:cNvSpPr>
            <a:spLocks noGrp="1"/>
          </p:cNvSpPr>
          <p:nvPr>
            <p:ph type="sldNum" sz="quarter" idx="12"/>
          </p:nvPr>
        </p:nvSpPr>
        <p:spPr/>
        <p:txBody>
          <a:bodyPr/>
          <a:lstStyle>
            <a:lvl1pPr>
              <a:defRPr/>
            </a:lvl1pPr>
          </a:lstStyle>
          <a:p>
            <a:fld id="{38E9AC91-825E-4D88-8D14-03B120CEB564}" type="slidenum">
              <a:rPr lang="en-US" altLang="en-US"/>
              <a:pPr/>
              <a:t>‹#›</a:t>
            </a:fld>
            <a:endParaRPr lang="en-US" altLang="en-US" dirty="0"/>
          </a:p>
        </p:txBody>
      </p:sp>
    </p:spTree>
    <p:extLst>
      <p:ext uri="{BB962C8B-B14F-4D97-AF65-F5344CB8AC3E}">
        <p14:creationId xmlns:p14="http://schemas.microsoft.com/office/powerpoint/2010/main" val="419347368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B716C8E7-82BF-44F4-A40C-2021C7BF3D90}" type="slidenum">
              <a:rPr lang="en-US" altLang="en-US"/>
              <a:pPr/>
              <a:t>‹#›</a:t>
            </a:fld>
            <a:endParaRPr lang="en-US" altLang="en-US" dirty="0"/>
          </a:p>
        </p:txBody>
      </p:sp>
    </p:spTree>
    <p:extLst>
      <p:ext uri="{BB962C8B-B14F-4D97-AF65-F5344CB8AC3E}">
        <p14:creationId xmlns:p14="http://schemas.microsoft.com/office/powerpoint/2010/main" val="2798685981"/>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C0776FE1-9B32-4196-97A2-1B02482B515D}" type="slidenum">
              <a:rPr lang="en-US" altLang="en-US"/>
              <a:pPr/>
              <a:t>‹#›</a:t>
            </a:fld>
            <a:endParaRPr lang="en-US" altLang="en-US" dirty="0"/>
          </a:p>
        </p:txBody>
      </p:sp>
    </p:spTree>
    <p:extLst>
      <p:ext uri="{BB962C8B-B14F-4D97-AF65-F5344CB8AC3E}">
        <p14:creationId xmlns:p14="http://schemas.microsoft.com/office/powerpoint/2010/main" val="698347573"/>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B6FC7647-1973-4624-8350-32339F267284}" type="slidenum">
              <a:rPr lang="en-US" altLang="en-US"/>
              <a:pPr/>
              <a:t>‹#›</a:t>
            </a:fld>
            <a:endParaRPr lang="en-US" altLang="en-US" dirty="0"/>
          </a:p>
        </p:txBody>
      </p:sp>
    </p:spTree>
    <p:extLst>
      <p:ext uri="{BB962C8B-B14F-4D97-AF65-F5344CB8AC3E}">
        <p14:creationId xmlns:p14="http://schemas.microsoft.com/office/powerpoint/2010/main" val="3907328579"/>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FACDBD31-42BE-49D0-BF26-99E94AFA8269}" type="slidenum">
              <a:rPr lang="en-US" altLang="en-US"/>
              <a:pPr/>
              <a:t>‹#›</a:t>
            </a:fld>
            <a:endParaRPr lang="en-US" altLang="en-US" dirty="0"/>
          </a:p>
        </p:txBody>
      </p:sp>
    </p:spTree>
    <p:extLst>
      <p:ext uri="{BB962C8B-B14F-4D97-AF65-F5344CB8AC3E}">
        <p14:creationId xmlns:p14="http://schemas.microsoft.com/office/powerpoint/2010/main" val="2619020695"/>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02A62095-0771-4797-8DDD-518FA57BF45A}" type="slidenum">
              <a:rPr lang="en-US" altLang="en-US"/>
              <a:pPr/>
              <a:t>‹#›</a:t>
            </a:fld>
            <a:endParaRPr lang="en-US" altLang="en-US" dirty="0"/>
          </a:p>
        </p:txBody>
      </p:sp>
    </p:spTree>
    <p:extLst>
      <p:ext uri="{BB962C8B-B14F-4D97-AF65-F5344CB8AC3E}">
        <p14:creationId xmlns:p14="http://schemas.microsoft.com/office/powerpoint/2010/main" val="3207187064"/>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E28E1EDE-7D02-416D-A092-9DB4CD4821EC}" type="slidenum">
              <a:rPr lang="en-US" altLang="en-US"/>
              <a:pPr/>
              <a:t>‹#›</a:t>
            </a:fld>
            <a:endParaRPr lang="en-US" altLang="en-US" dirty="0"/>
          </a:p>
        </p:txBody>
      </p:sp>
    </p:spTree>
    <p:extLst>
      <p:ext uri="{BB962C8B-B14F-4D97-AF65-F5344CB8AC3E}">
        <p14:creationId xmlns:p14="http://schemas.microsoft.com/office/powerpoint/2010/main" val="3492652442"/>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9" name="Slide Number Placeholder 8"/>
          <p:cNvSpPr>
            <a:spLocks noGrp="1"/>
          </p:cNvSpPr>
          <p:nvPr>
            <p:ph type="sldNum" sz="quarter" idx="12"/>
          </p:nvPr>
        </p:nvSpPr>
        <p:spPr/>
        <p:txBody>
          <a:bodyPr/>
          <a:lstStyle>
            <a:lvl1pPr>
              <a:defRPr>
                <a:latin typeface="Arial" charset="0"/>
              </a:defRPr>
            </a:lvl1pPr>
          </a:lstStyle>
          <a:p>
            <a:fld id="{D4CC5AD5-D566-4B68-9829-05F3696CC3DD}" type="slidenum">
              <a:rPr lang="en-US" altLang="en-US"/>
              <a:pPr/>
              <a:t>‹#›</a:t>
            </a:fld>
            <a:endParaRPr lang="en-US" altLang="en-US" dirty="0"/>
          </a:p>
        </p:txBody>
      </p:sp>
    </p:spTree>
    <p:extLst>
      <p:ext uri="{BB962C8B-B14F-4D97-AF65-F5344CB8AC3E}">
        <p14:creationId xmlns:p14="http://schemas.microsoft.com/office/powerpoint/2010/main" val="1936030341"/>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5" name="Slide Number Placeholder 4"/>
          <p:cNvSpPr>
            <a:spLocks noGrp="1"/>
          </p:cNvSpPr>
          <p:nvPr>
            <p:ph type="sldNum" sz="quarter" idx="12"/>
          </p:nvPr>
        </p:nvSpPr>
        <p:spPr/>
        <p:txBody>
          <a:bodyPr/>
          <a:lstStyle>
            <a:lvl1pPr>
              <a:defRPr>
                <a:latin typeface="Arial" charset="0"/>
              </a:defRPr>
            </a:lvl1pPr>
          </a:lstStyle>
          <a:p>
            <a:fld id="{7166CFF3-E3C0-4974-AF92-68BEB0D4D03B}" type="slidenum">
              <a:rPr lang="en-US" altLang="en-US"/>
              <a:pPr/>
              <a:t>‹#›</a:t>
            </a:fld>
            <a:endParaRPr lang="en-US" altLang="en-US" dirty="0"/>
          </a:p>
        </p:txBody>
      </p:sp>
    </p:spTree>
    <p:extLst>
      <p:ext uri="{BB962C8B-B14F-4D97-AF65-F5344CB8AC3E}">
        <p14:creationId xmlns:p14="http://schemas.microsoft.com/office/powerpoint/2010/main" val="320999393"/>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4" name="Slide Number Placeholder 3"/>
          <p:cNvSpPr>
            <a:spLocks noGrp="1"/>
          </p:cNvSpPr>
          <p:nvPr>
            <p:ph type="sldNum" sz="quarter" idx="12"/>
          </p:nvPr>
        </p:nvSpPr>
        <p:spPr/>
        <p:txBody>
          <a:bodyPr/>
          <a:lstStyle>
            <a:lvl1pPr>
              <a:defRPr>
                <a:latin typeface="Arial" charset="0"/>
              </a:defRPr>
            </a:lvl1pPr>
          </a:lstStyle>
          <a:p>
            <a:fld id="{7C6C1020-478E-4A55-9F42-C298EB339884}" type="slidenum">
              <a:rPr lang="en-US" altLang="en-US"/>
              <a:pPr/>
              <a:t>‹#›</a:t>
            </a:fld>
            <a:endParaRPr lang="en-US" altLang="en-US" dirty="0"/>
          </a:p>
        </p:txBody>
      </p:sp>
    </p:spTree>
    <p:extLst>
      <p:ext uri="{BB962C8B-B14F-4D97-AF65-F5344CB8AC3E}">
        <p14:creationId xmlns:p14="http://schemas.microsoft.com/office/powerpoint/2010/main" val="209386189"/>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D8CAAAAF-A181-402C-97DE-A8C4272533FB}" type="slidenum">
              <a:rPr lang="en-US" altLang="en-US"/>
              <a:pPr/>
              <a:t>‹#›</a:t>
            </a:fld>
            <a:endParaRPr lang="en-US" altLang="en-US" dirty="0"/>
          </a:p>
        </p:txBody>
      </p:sp>
    </p:spTree>
    <p:extLst>
      <p:ext uri="{BB962C8B-B14F-4D97-AF65-F5344CB8AC3E}">
        <p14:creationId xmlns:p14="http://schemas.microsoft.com/office/powerpoint/2010/main" val="12811186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17-</a:t>
            </a:r>
          </a:p>
        </p:txBody>
      </p:sp>
      <p:sp>
        <p:nvSpPr>
          <p:cNvPr id="5" name="Slide Number Placeholder 5"/>
          <p:cNvSpPr>
            <a:spLocks noGrp="1"/>
          </p:cNvSpPr>
          <p:nvPr>
            <p:ph type="sldNum" sz="quarter" idx="12"/>
          </p:nvPr>
        </p:nvSpPr>
        <p:spPr/>
        <p:txBody>
          <a:bodyPr/>
          <a:lstStyle>
            <a:lvl1pPr>
              <a:defRPr/>
            </a:lvl1pPr>
          </a:lstStyle>
          <a:p>
            <a:fld id="{66121878-F617-4B22-82F8-E1D58A006F32}" type="slidenum">
              <a:rPr lang="en-US" altLang="en-US"/>
              <a:pPr/>
              <a:t>‹#›</a:t>
            </a:fld>
            <a:endParaRPr lang="en-US" altLang="en-US" dirty="0"/>
          </a:p>
        </p:txBody>
      </p:sp>
    </p:spTree>
    <p:extLst>
      <p:ext uri="{BB962C8B-B14F-4D97-AF65-F5344CB8AC3E}">
        <p14:creationId xmlns:p14="http://schemas.microsoft.com/office/powerpoint/2010/main" val="39974331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1FBDD27A-ACFC-49FA-A2C4-72C93474EA3A}" type="slidenum">
              <a:rPr lang="en-US" altLang="en-US"/>
              <a:pPr/>
              <a:t>‹#›</a:t>
            </a:fld>
            <a:endParaRPr lang="en-US" altLang="en-US" dirty="0"/>
          </a:p>
        </p:txBody>
      </p:sp>
    </p:spTree>
    <p:extLst>
      <p:ext uri="{BB962C8B-B14F-4D97-AF65-F5344CB8AC3E}">
        <p14:creationId xmlns:p14="http://schemas.microsoft.com/office/powerpoint/2010/main" val="620587234"/>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5EFF5081-AF55-44D1-A406-91E7B5B0FA4C}" type="slidenum">
              <a:rPr lang="en-US" altLang="en-US"/>
              <a:pPr/>
              <a:t>‹#›</a:t>
            </a:fld>
            <a:endParaRPr lang="en-US" altLang="en-US" dirty="0"/>
          </a:p>
        </p:txBody>
      </p:sp>
    </p:spTree>
    <p:extLst>
      <p:ext uri="{BB962C8B-B14F-4D97-AF65-F5344CB8AC3E}">
        <p14:creationId xmlns:p14="http://schemas.microsoft.com/office/powerpoint/2010/main" val="3803544643"/>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3F5B5489-1105-4D38-9E7F-FE2213E7DA51}" type="slidenum">
              <a:rPr lang="en-US" altLang="en-US"/>
              <a:pPr/>
              <a:t>‹#›</a:t>
            </a:fld>
            <a:endParaRPr lang="en-US" altLang="en-US" dirty="0"/>
          </a:p>
        </p:txBody>
      </p:sp>
    </p:spTree>
    <p:extLst>
      <p:ext uri="{BB962C8B-B14F-4D97-AF65-F5344CB8AC3E}">
        <p14:creationId xmlns:p14="http://schemas.microsoft.com/office/powerpoint/2010/main" val="918988346"/>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5F62D155-07EF-4070-BA6F-545088AD3EA5}" type="slidenum">
              <a:rPr lang="en-US" altLang="en-US"/>
              <a:pPr/>
              <a:t>‹#›</a:t>
            </a:fld>
            <a:endParaRPr lang="en-US" altLang="en-US" dirty="0"/>
          </a:p>
        </p:txBody>
      </p:sp>
    </p:spTree>
    <p:extLst>
      <p:ext uri="{BB962C8B-B14F-4D97-AF65-F5344CB8AC3E}">
        <p14:creationId xmlns:p14="http://schemas.microsoft.com/office/powerpoint/2010/main" val="3328383587"/>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022E7E84-3F99-4210-9022-D40DFF54808B}" type="slidenum">
              <a:rPr lang="en-US" altLang="en-US"/>
              <a:pPr/>
              <a:t>‹#›</a:t>
            </a:fld>
            <a:endParaRPr lang="en-US" altLang="en-US" dirty="0"/>
          </a:p>
        </p:txBody>
      </p:sp>
    </p:spTree>
    <p:extLst>
      <p:ext uri="{BB962C8B-B14F-4D97-AF65-F5344CB8AC3E}">
        <p14:creationId xmlns:p14="http://schemas.microsoft.com/office/powerpoint/2010/main" val="343619701"/>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7A932ED2-875F-415D-A19A-0652532F6EB9}" type="slidenum">
              <a:rPr lang="en-US" altLang="en-US"/>
              <a:pPr/>
              <a:t>‹#›</a:t>
            </a:fld>
            <a:endParaRPr lang="en-US" altLang="en-US" dirty="0"/>
          </a:p>
        </p:txBody>
      </p:sp>
    </p:spTree>
    <p:extLst>
      <p:ext uri="{BB962C8B-B14F-4D97-AF65-F5344CB8AC3E}">
        <p14:creationId xmlns:p14="http://schemas.microsoft.com/office/powerpoint/2010/main" val="87476256"/>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C5FFCF47-2F64-43AF-B83A-2CC31BE532D8}" type="slidenum">
              <a:rPr lang="en-US" altLang="en-US"/>
              <a:pPr/>
              <a:t>‹#›</a:t>
            </a:fld>
            <a:endParaRPr lang="en-US" altLang="en-US" dirty="0"/>
          </a:p>
        </p:txBody>
      </p:sp>
    </p:spTree>
    <p:extLst>
      <p:ext uri="{BB962C8B-B14F-4D97-AF65-F5344CB8AC3E}">
        <p14:creationId xmlns:p14="http://schemas.microsoft.com/office/powerpoint/2010/main" val="334567897"/>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9" name="Slide Number Placeholder 8"/>
          <p:cNvSpPr>
            <a:spLocks noGrp="1"/>
          </p:cNvSpPr>
          <p:nvPr>
            <p:ph type="sldNum" sz="quarter" idx="12"/>
          </p:nvPr>
        </p:nvSpPr>
        <p:spPr/>
        <p:txBody>
          <a:bodyPr/>
          <a:lstStyle>
            <a:lvl1pPr>
              <a:defRPr>
                <a:latin typeface="Arial" charset="0"/>
              </a:defRPr>
            </a:lvl1pPr>
          </a:lstStyle>
          <a:p>
            <a:fld id="{DA2322E8-91AC-4638-B46C-5AF53BAD9115}" type="slidenum">
              <a:rPr lang="en-US" altLang="en-US"/>
              <a:pPr/>
              <a:t>‹#›</a:t>
            </a:fld>
            <a:endParaRPr lang="en-US" altLang="en-US" dirty="0"/>
          </a:p>
        </p:txBody>
      </p:sp>
    </p:spTree>
    <p:extLst>
      <p:ext uri="{BB962C8B-B14F-4D97-AF65-F5344CB8AC3E}">
        <p14:creationId xmlns:p14="http://schemas.microsoft.com/office/powerpoint/2010/main" val="836311951"/>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5" name="Slide Number Placeholder 4"/>
          <p:cNvSpPr>
            <a:spLocks noGrp="1"/>
          </p:cNvSpPr>
          <p:nvPr>
            <p:ph type="sldNum" sz="quarter" idx="12"/>
          </p:nvPr>
        </p:nvSpPr>
        <p:spPr/>
        <p:txBody>
          <a:bodyPr/>
          <a:lstStyle>
            <a:lvl1pPr>
              <a:defRPr>
                <a:latin typeface="Arial" charset="0"/>
              </a:defRPr>
            </a:lvl1pPr>
          </a:lstStyle>
          <a:p>
            <a:fld id="{CCEBF364-8DBF-41E3-9A39-61125E02B3B9}" type="slidenum">
              <a:rPr lang="en-US" altLang="en-US"/>
              <a:pPr/>
              <a:t>‹#›</a:t>
            </a:fld>
            <a:endParaRPr lang="en-US" altLang="en-US" dirty="0"/>
          </a:p>
        </p:txBody>
      </p:sp>
    </p:spTree>
    <p:extLst>
      <p:ext uri="{BB962C8B-B14F-4D97-AF65-F5344CB8AC3E}">
        <p14:creationId xmlns:p14="http://schemas.microsoft.com/office/powerpoint/2010/main" val="3173163467"/>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4" name="Slide Number Placeholder 3"/>
          <p:cNvSpPr>
            <a:spLocks noGrp="1"/>
          </p:cNvSpPr>
          <p:nvPr>
            <p:ph type="sldNum" sz="quarter" idx="12"/>
          </p:nvPr>
        </p:nvSpPr>
        <p:spPr/>
        <p:txBody>
          <a:bodyPr/>
          <a:lstStyle>
            <a:lvl1pPr>
              <a:defRPr>
                <a:latin typeface="Arial" charset="0"/>
              </a:defRPr>
            </a:lvl1pPr>
          </a:lstStyle>
          <a:p>
            <a:fld id="{3120351B-2B15-48CB-8F92-C8A435D25BE5}" type="slidenum">
              <a:rPr lang="en-US" altLang="en-US"/>
              <a:pPr/>
              <a:t>‹#›</a:t>
            </a:fld>
            <a:endParaRPr lang="en-US" altLang="en-US" dirty="0"/>
          </a:p>
        </p:txBody>
      </p:sp>
    </p:spTree>
    <p:extLst>
      <p:ext uri="{BB962C8B-B14F-4D97-AF65-F5344CB8AC3E}">
        <p14:creationId xmlns:p14="http://schemas.microsoft.com/office/powerpoint/2010/main" val="27127143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17-</a:t>
            </a:r>
          </a:p>
        </p:txBody>
      </p:sp>
      <p:sp>
        <p:nvSpPr>
          <p:cNvPr id="4" name="Slide Number Placeholder 5"/>
          <p:cNvSpPr>
            <a:spLocks noGrp="1"/>
          </p:cNvSpPr>
          <p:nvPr>
            <p:ph type="sldNum" sz="quarter" idx="12"/>
          </p:nvPr>
        </p:nvSpPr>
        <p:spPr/>
        <p:txBody>
          <a:bodyPr/>
          <a:lstStyle>
            <a:lvl1pPr>
              <a:defRPr/>
            </a:lvl1pPr>
          </a:lstStyle>
          <a:p>
            <a:fld id="{AF3B2743-958E-4222-B68D-2FE6A38717CA}" type="slidenum">
              <a:rPr lang="en-US" altLang="en-US"/>
              <a:pPr/>
              <a:t>‹#›</a:t>
            </a:fld>
            <a:endParaRPr lang="en-US" altLang="en-US" dirty="0"/>
          </a:p>
        </p:txBody>
      </p:sp>
    </p:spTree>
    <p:extLst>
      <p:ext uri="{BB962C8B-B14F-4D97-AF65-F5344CB8AC3E}">
        <p14:creationId xmlns:p14="http://schemas.microsoft.com/office/powerpoint/2010/main" val="427726461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B273492A-1575-4BE4-B265-59A1AAD10E68}" type="slidenum">
              <a:rPr lang="en-US" altLang="en-US"/>
              <a:pPr/>
              <a:t>‹#›</a:t>
            </a:fld>
            <a:endParaRPr lang="en-US" altLang="en-US" dirty="0"/>
          </a:p>
        </p:txBody>
      </p:sp>
    </p:spTree>
    <p:extLst>
      <p:ext uri="{BB962C8B-B14F-4D97-AF65-F5344CB8AC3E}">
        <p14:creationId xmlns:p14="http://schemas.microsoft.com/office/powerpoint/2010/main" val="3906432233"/>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22A3B855-269A-4A1B-A060-6EACEC76C4AE}" type="slidenum">
              <a:rPr lang="en-US" altLang="en-US"/>
              <a:pPr/>
              <a:t>‹#›</a:t>
            </a:fld>
            <a:endParaRPr lang="en-US" altLang="en-US" dirty="0"/>
          </a:p>
        </p:txBody>
      </p:sp>
    </p:spTree>
    <p:extLst>
      <p:ext uri="{BB962C8B-B14F-4D97-AF65-F5344CB8AC3E}">
        <p14:creationId xmlns:p14="http://schemas.microsoft.com/office/powerpoint/2010/main" val="2986020975"/>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C7B028D4-792B-460B-92BB-18768D07D583}" type="slidenum">
              <a:rPr lang="en-US" altLang="en-US"/>
              <a:pPr/>
              <a:t>‹#›</a:t>
            </a:fld>
            <a:endParaRPr lang="en-US" altLang="en-US" dirty="0"/>
          </a:p>
        </p:txBody>
      </p:sp>
    </p:spTree>
    <p:extLst>
      <p:ext uri="{BB962C8B-B14F-4D97-AF65-F5344CB8AC3E}">
        <p14:creationId xmlns:p14="http://schemas.microsoft.com/office/powerpoint/2010/main" val="3545282578"/>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F8F4FF2C-CA72-46EE-98CB-AE19F300F6B0}" type="slidenum">
              <a:rPr lang="en-US" altLang="en-US"/>
              <a:pPr/>
              <a:t>‹#›</a:t>
            </a:fld>
            <a:endParaRPr lang="en-US" altLang="en-US" dirty="0"/>
          </a:p>
        </p:txBody>
      </p:sp>
    </p:spTree>
    <p:extLst>
      <p:ext uri="{BB962C8B-B14F-4D97-AF65-F5344CB8AC3E}">
        <p14:creationId xmlns:p14="http://schemas.microsoft.com/office/powerpoint/2010/main" val="947188921"/>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C3AF8C68-A507-4491-B6E2-46EF77BFABFD}" type="slidenum">
              <a:rPr lang="en-US" altLang="en-US"/>
              <a:pPr/>
              <a:t>‹#›</a:t>
            </a:fld>
            <a:endParaRPr lang="en-US" altLang="en-US" dirty="0"/>
          </a:p>
        </p:txBody>
      </p:sp>
    </p:spTree>
    <p:extLst>
      <p:ext uri="{BB962C8B-B14F-4D97-AF65-F5344CB8AC3E}">
        <p14:creationId xmlns:p14="http://schemas.microsoft.com/office/powerpoint/2010/main" val="4196788656"/>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1D06BB0E-CC7C-4509-83D3-A9D04D91D4A0}" type="slidenum">
              <a:rPr lang="en-US" altLang="en-US"/>
              <a:pPr/>
              <a:t>‹#›</a:t>
            </a:fld>
            <a:endParaRPr lang="en-US" altLang="en-US" dirty="0"/>
          </a:p>
        </p:txBody>
      </p:sp>
    </p:spTree>
    <p:extLst>
      <p:ext uri="{BB962C8B-B14F-4D97-AF65-F5344CB8AC3E}">
        <p14:creationId xmlns:p14="http://schemas.microsoft.com/office/powerpoint/2010/main" val="3311689858"/>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9BF937AD-00F5-4C9A-A757-18FE7B9EACB7}" type="slidenum">
              <a:rPr lang="en-US" altLang="en-US"/>
              <a:pPr/>
              <a:t>‹#›</a:t>
            </a:fld>
            <a:endParaRPr lang="en-US" altLang="en-US" dirty="0"/>
          </a:p>
        </p:txBody>
      </p:sp>
    </p:spTree>
    <p:extLst>
      <p:ext uri="{BB962C8B-B14F-4D97-AF65-F5344CB8AC3E}">
        <p14:creationId xmlns:p14="http://schemas.microsoft.com/office/powerpoint/2010/main" val="1218034907"/>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0AA8F918-DC52-453B-BA87-7A9F539B7476}" type="slidenum">
              <a:rPr lang="en-US" altLang="en-US"/>
              <a:pPr/>
              <a:t>‹#›</a:t>
            </a:fld>
            <a:endParaRPr lang="en-US" altLang="en-US" dirty="0"/>
          </a:p>
        </p:txBody>
      </p:sp>
    </p:spTree>
    <p:extLst>
      <p:ext uri="{BB962C8B-B14F-4D97-AF65-F5344CB8AC3E}">
        <p14:creationId xmlns:p14="http://schemas.microsoft.com/office/powerpoint/2010/main" val="1594037906"/>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9" name="Slide Number Placeholder 8"/>
          <p:cNvSpPr>
            <a:spLocks noGrp="1"/>
          </p:cNvSpPr>
          <p:nvPr>
            <p:ph type="sldNum" sz="quarter" idx="12"/>
          </p:nvPr>
        </p:nvSpPr>
        <p:spPr/>
        <p:txBody>
          <a:bodyPr/>
          <a:lstStyle>
            <a:lvl1pPr>
              <a:defRPr>
                <a:latin typeface="Arial" charset="0"/>
              </a:defRPr>
            </a:lvl1pPr>
          </a:lstStyle>
          <a:p>
            <a:fld id="{8C5B1F31-0978-4B2B-A263-AA27FE8F9D9B}" type="slidenum">
              <a:rPr lang="en-US" altLang="en-US"/>
              <a:pPr/>
              <a:t>‹#›</a:t>
            </a:fld>
            <a:endParaRPr lang="en-US" altLang="en-US" dirty="0"/>
          </a:p>
        </p:txBody>
      </p:sp>
    </p:spTree>
    <p:extLst>
      <p:ext uri="{BB962C8B-B14F-4D97-AF65-F5344CB8AC3E}">
        <p14:creationId xmlns:p14="http://schemas.microsoft.com/office/powerpoint/2010/main" val="3026325580"/>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5" name="Slide Number Placeholder 4"/>
          <p:cNvSpPr>
            <a:spLocks noGrp="1"/>
          </p:cNvSpPr>
          <p:nvPr>
            <p:ph type="sldNum" sz="quarter" idx="12"/>
          </p:nvPr>
        </p:nvSpPr>
        <p:spPr/>
        <p:txBody>
          <a:bodyPr/>
          <a:lstStyle>
            <a:lvl1pPr>
              <a:defRPr>
                <a:latin typeface="Arial" charset="0"/>
              </a:defRPr>
            </a:lvl1pPr>
          </a:lstStyle>
          <a:p>
            <a:fld id="{A46A1C43-B8BE-472B-BDCC-785D6BD31976}" type="slidenum">
              <a:rPr lang="en-US" altLang="en-US"/>
              <a:pPr/>
              <a:t>‹#›</a:t>
            </a:fld>
            <a:endParaRPr lang="en-US" altLang="en-US" dirty="0"/>
          </a:p>
        </p:txBody>
      </p:sp>
    </p:spTree>
    <p:extLst>
      <p:ext uri="{BB962C8B-B14F-4D97-AF65-F5344CB8AC3E}">
        <p14:creationId xmlns:p14="http://schemas.microsoft.com/office/powerpoint/2010/main" val="34561596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0D0492C2-E266-495B-8482-0058DB2CD801}" type="slidenum">
              <a:rPr lang="en-US" altLang="en-US"/>
              <a:pPr/>
              <a:t>‹#›</a:t>
            </a:fld>
            <a:endParaRPr lang="en-US" altLang="en-US" dirty="0"/>
          </a:p>
        </p:txBody>
      </p:sp>
    </p:spTree>
    <p:extLst>
      <p:ext uri="{BB962C8B-B14F-4D97-AF65-F5344CB8AC3E}">
        <p14:creationId xmlns:p14="http://schemas.microsoft.com/office/powerpoint/2010/main" val="15174572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E8B95F11-2AA5-4C11-9757-CD721A40573A}" type="slidenum">
              <a:rPr lang="en-US" altLang="en-US"/>
              <a:pPr/>
              <a:t>‹#›</a:t>
            </a:fld>
            <a:endParaRPr lang="en-US" altLang="en-US" dirty="0"/>
          </a:p>
        </p:txBody>
      </p:sp>
    </p:spTree>
    <p:extLst>
      <p:ext uri="{BB962C8B-B14F-4D97-AF65-F5344CB8AC3E}">
        <p14:creationId xmlns:p14="http://schemas.microsoft.com/office/powerpoint/2010/main" val="222089776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4" name="Slide Number Placeholder 3"/>
          <p:cNvSpPr>
            <a:spLocks noGrp="1"/>
          </p:cNvSpPr>
          <p:nvPr>
            <p:ph type="sldNum" sz="quarter" idx="12"/>
          </p:nvPr>
        </p:nvSpPr>
        <p:spPr/>
        <p:txBody>
          <a:bodyPr/>
          <a:lstStyle>
            <a:lvl1pPr>
              <a:defRPr>
                <a:latin typeface="Arial" charset="0"/>
              </a:defRPr>
            </a:lvl1pPr>
          </a:lstStyle>
          <a:p>
            <a:fld id="{DE70989F-7904-4D56-809B-38F7FA60C291}" type="slidenum">
              <a:rPr lang="en-US" altLang="en-US"/>
              <a:pPr/>
              <a:t>‹#›</a:t>
            </a:fld>
            <a:endParaRPr lang="en-US" altLang="en-US" dirty="0"/>
          </a:p>
        </p:txBody>
      </p:sp>
    </p:spTree>
    <p:extLst>
      <p:ext uri="{BB962C8B-B14F-4D97-AF65-F5344CB8AC3E}">
        <p14:creationId xmlns:p14="http://schemas.microsoft.com/office/powerpoint/2010/main" val="3897051883"/>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6BFE0BDB-A746-47F7-8F06-DD39DAEEE08B}" type="slidenum">
              <a:rPr lang="en-US" altLang="en-US"/>
              <a:pPr/>
              <a:t>‹#›</a:t>
            </a:fld>
            <a:endParaRPr lang="en-US" altLang="en-US" dirty="0"/>
          </a:p>
        </p:txBody>
      </p:sp>
    </p:spTree>
    <p:extLst>
      <p:ext uri="{BB962C8B-B14F-4D97-AF65-F5344CB8AC3E}">
        <p14:creationId xmlns:p14="http://schemas.microsoft.com/office/powerpoint/2010/main" val="2804637226"/>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D3E5B823-9293-40E2-934E-B4D49978663B}" type="slidenum">
              <a:rPr lang="en-US" altLang="en-US"/>
              <a:pPr/>
              <a:t>‹#›</a:t>
            </a:fld>
            <a:endParaRPr lang="en-US" altLang="en-US" dirty="0"/>
          </a:p>
        </p:txBody>
      </p:sp>
    </p:spTree>
    <p:extLst>
      <p:ext uri="{BB962C8B-B14F-4D97-AF65-F5344CB8AC3E}">
        <p14:creationId xmlns:p14="http://schemas.microsoft.com/office/powerpoint/2010/main" val="2968907418"/>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A71424DA-5CE2-4A8E-9E13-A5BC819870F7}" type="slidenum">
              <a:rPr lang="en-US" altLang="en-US"/>
              <a:pPr/>
              <a:t>‹#›</a:t>
            </a:fld>
            <a:endParaRPr lang="en-US" altLang="en-US" dirty="0"/>
          </a:p>
        </p:txBody>
      </p:sp>
    </p:spTree>
    <p:extLst>
      <p:ext uri="{BB962C8B-B14F-4D97-AF65-F5344CB8AC3E}">
        <p14:creationId xmlns:p14="http://schemas.microsoft.com/office/powerpoint/2010/main" val="526906739"/>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CC0F4DC9-ACEC-48B0-84CC-77134CDF791B}" type="slidenum">
              <a:rPr lang="en-US" altLang="en-US"/>
              <a:pPr/>
              <a:t>‹#›</a:t>
            </a:fld>
            <a:endParaRPr lang="en-US" altLang="en-US" dirty="0"/>
          </a:p>
        </p:txBody>
      </p:sp>
    </p:spTree>
    <p:extLst>
      <p:ext uri="{BB962C8B-B14F-4D97-AF65-F5344CB8AC3E}">
        <p14:creationId xmlns:p14="http://schemas.microsoft.com/office/powerpoint/2010/main" val="1821658229"/>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E7B38863-8A55-4B76-9E26-24F50D81FA11}" type="slidenum">
              <a:rPr lang="en-US" altLang="en-US"/>
              <a:pPr/>
              <a:t>‹#›</a:t>
            </a:fld>
            <a:endParaRPr lang="en-US" altLang="en-US" dirty="0"/>
          </a:p>
        </p:txBody>
      </p:sp>
    </p:spTree>
    <p:extLst>
      <p:ext uri="{BB962C8B-B14F-4D97-AF65-F5344CB8AC3E}">
        <p14:creationId xmlns:p14="http://schemas.microsoft.com/office/powerpoint/2010/main" val="4023469818"/>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37BA7506-604C-4C28-A8E5-FDCAB857C2BA}" type="slidenum">
              <a:rPr lang="en-US" altLang="en-US"/>
              <a:pPr/>
              <a:t>‹#›</a:t>
            </a:fld>
            <a:endParaRPr lang="en-US" altLang="en-US" dirty="0"/>
          </a:p>
        </p:txBody>
      </p:sp>
    </p:spTree>
    <p:extLst>
      <p:ext uri="{BB962C8B-B14F-4D97-AF65-F5344CB8AC3E}">
        <p14:creationId xmlns:p14="http://schemas.microsoft.com/office/powerpoint/2010/main" val="1186744799"/>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5B773D74-2CB0-4CBD-BF0A-B57B724AE0D8}" type="slidenum">
              <a:rPr lang="en-US" altLang="en-US"/>
              <a:pPr/>
              <a:t>‹#›</a:t>
            </a:fld>
            <a:endParaRPr lang="en-US" altLang="en-US" dirty="0"/>
          </a:p>
        </p:txBody>
      </p:sp>
    </p:spTree>
    <p:extLst>
      <p:ext uri="{BB962C8B-B14F-4D97-AF65-F5344CB8AC3E}">
        <p14:creationId xmlns:p14="http://schemas.microsoft.com/office/powerpoint/2010/main" val="1133845933"/>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1DE11E42-6222-4137-8902-E8D8478A65C4}" type="slidenum">
              <a:rPr lang="en-US" altLang="en-US"/>
              <a:pPr/>
              <a:t>‹#›</a:t>
            </a:fld>
            <a:endParaRPr lang="en-US" altLang="en-US" dirty="0"/>
          </a:p>
        </p:txBody>
      </p:sp>
    </p:spTree>
    <p:extLst>
      <p:ext uri="{BB962C8B-B14F-4D97-AF65-F5344CB8AC3E}">
        <p14:creationId xmlns:p14="http://schemas.microsoft.com/office/powerpoint/2010/main" val="2643105129"/>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9" name="Slide Number Placeholder 8"/>
          <p:cNvSpPr>
            <a:spLocks noGrp="1"/>
          </p:cNvSpPr>
          <p:nvPr>
            <p:ph type="sldNum" sz="quarter" idx="12"/>
          </p:nvPr>
        </p:nvSpPr>
        <p:spPr/>
        <p:txBody>
          <a:bodyPr/>
          <a:lstStyle>
            <a:lvl1pPr>
              <a:defRPr>
                <a:latin typeface="Arial" charset="0"/>
              </a:defRPr>
            </a:lvl1pPr>
          </a:lstStyle>
          <a:p>
            <a:fld id="{A1F44BF5-852C-4E29-BB58-8EA8A9B282B2}" type="slidenum">
              <a:rPr lang="en-US" altLang="en-US"/>
              <a:pPr/>
              <a:t>‹#›</a:t>
            </a:fld>
            <a:endParaRPr lang="en-US" altLang="en-US" dirty="0"/>
          </a:p>
        </p:txBody>
      </p:sp>
    </p:spTree>
    <p:extLst>
      <p:ext uri="{BB962C8B-B14F-4D97-AF65-F5344CB8AC3E}">
        <p14:creationId xmlns:p14="http://schemas.microsoft.com/office/powerpoint/2010/main" val="89947963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7FEFAA03-E94A-4DF3-8DCD-E330EB86EA2F}" type="slidenum">
              <a:rPr lang="en-US" altLang="en-US"/>
              <a:pPr/>
              <a:t>‹#›</a:t>
            </a:fld>
            <a:endParaRPr lang="en-US" altLang="en-US" dirty="0"/>
          </a:p>
        </p:txBody>
      </p:sp>
    </p:spTree>
    <p:extLst>
      <p:ext uri="{BB962C8B-B14F-4D97-AF65-F5344CB8AC3E}">
        <p14:creationId xmlns:p14="http://schemas.microsoft.com/office/powerpoint/2010/main" val="364656952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5" name="Slide Number Placeholder 4"/>
          <p:cNvSpPr>
            <a:spLocks noGrp="1"/>
          </p:cNvSpPr>
          <p:nvPr>
            <p:ph type="sldNum" sz="quarter" idx="12"/>
          </p:nvPr>
        </p:nvSpPr>
        <p:spPr/>
        <p:txBody>
          <a:bodyPr/>
          <a:lstStyle>
            <a:lvl1pPr>
              <a:defRPr>
                <a:latin typeface="Arial" charset="0"/>
              </a:defRPr>
            </a:lvl1pPr>
          </a:lstStyle>
          <a:p>
            <a:fld id="{06E2E2EF-6552-4D6E-9860-6AF240948B77}" type="slidenum">
              <a:rPr lang="en-US" altLang="en-US"/>
              <a:pPr/>
              <a:t>‹#›</a:t>
            </a:fld>
            <a:endParaRPr lang="en-US" altLang="en-US" dirty="0"/>
          </a:p>
        </p:txBody>
      </p:sp>
    </p:spTree>
    <p:extLst>
      <p:ext uri="{BB962C8B-B14F-4D97-AF65-F5344CB8AC3E}">
        <p14:creationId xmlns:p14="http://schemas.microsoft.com/office/powerpoint/2010/main" val="2921822004"/>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4" name="Slide Number Placeholder 3"/>
          <p:cNvSpPr>
            <a:spLocks noGrp="1"/>
          </p:cNvSpPr>
          <p:nvPr>
            <p:ph type="sldNum" sz="quarter" idx="12"/>
          </p:nvPr>
        </p:nvSpPr>
        <p:spPr/>
        <p:txBody>
          <a:bodyPr/>
          <a:lstStyle>
            <a:lvl1pPr>
              <a:defRPr>
                <a:latin typeface="Arial" charset="0"/>
              </a:defRPr>
            </a:lvl1pPr>
          </a:lstStyle>
          <a:p>
            <a:fld id="{AB5A9EB4-2850-490A-A7E5-E6D94EA73225}" type="slidenum">
              <a:rPr lang="en-US" altLang="en-US"/>
              <a:pPr/>
              <a:t>‹#›</a:t>
            </a:fld>
            <a:endParaRPr lang="en-US" altLang="en-US" dirty="0"/>
          </a:p>
        </p:txBody>
      </p:sp>
    </p:spTree>
    <p:extLst>
      <p:ext uri="{BB962C8B-B14F-4D97-AF65-F5344CB8AC3E}">
        <p14:creationId xmlns:p14="http://schemas.microsoft.com/office/powerpoint/2010/main" val="1551500403"/>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52C3EB16-75D6-4DF2-AEE9-23CFE44923EA}" type="slidenum">
              <a:rPr lang="en-US" altLang="en-US"/>
              <a:pPr/>
              <a:t>‹#›</a:t>
            </a:fld>
            <a:endParaRPr lang="en-US" altLang="en-US" dirty="0"/>
          </a:p>
        </p:txBody>
      </p:sp>
    </p:spTree>
    <p:extLst>
      <p:ext uri="{BB962C8B-B14F-4D97-AF65-F5344CB8AC3E}">
        <p14:creationId xmlns:p14="http://schemas.microsoft.com/office/powerpoint/2010/main" val="2047056104"/>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58DE1FFF-DAD9-4ED1-AEF6-47AD4EF360CE}" type="slidenum">
              <a:rPr lang="en-US" altLang="en-US"/>
              <a:pPr/>
              <a:t>‹#›</a:t>
            </a:fld>
            <a:endParaRPr lang="en-US" altLang="en-US" dirty="0"/>
          </a:p>
        </p:txBody>
      </p:sp>
    </p:spTree>
    <p:extLst>
      <p:ext uri="{BB962C8B-B14F-4D97-AF65-F5344CB8AC3E}">
        <p14:creationId xmlns:p14="http://schemas.microsoft.com/office/powerpoint/2010/main" val="2108478803"/>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3731BD6B-8934-4C20-9A31-BE712948A6E4}" type="slidenum">
              <a:rPr lang="en-US" altLang="en-US"/>
              <a:pPr/>
              <a:t>‹#›</a:t>
            </a:fld>
            <a:endParaRPr lang="en-US" altLang="en-US" dirty="0"/>
          </a:p>
        </p:txBody>
      </p:sp>
    </p:spTree>
    <p:extLst>
      <p:ext uri="{BB962C8B-B14F-4D97-AF65-F5344CB8AC3E}">
        <p14:creationId xmlns:p14="http://schemas.microsoft.com/office/powerpoint/2010/main" val="1134097737"/>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2E15F2EA-D07D-4DF0-A6FE-3427DD960408}" type="slidenum">
              <a:rPr lang="en-US" altLang="en-US"/>
              <a:pPr/>
              <a:t>‹#›</a:t>
            </a:fld>
            <a:endParaRPr lang="en-US" altLang="en-US" dirty="0"/>
          </a:p>
        </p:txBody>
      </p:sp>
    </p:spTree>
    <p:extLst>
      <p:ext uri="{BB962C8B-B14F-4D97-AF65-F5344CB8AC3E}">
        <p14:creationId xmlns:p14="http://schemas.microsoft.com/office/powerpoint/2010/main" val="2492534942"/>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6BDDC143-1B5A-4522-BB17-6FF94F7ED7C3}" type="slidenum">
              <a:rPr lang="en-US" altLang="en-US"/>
              <a:pPr/>
              <a:t>‹#›</a:t>
            </a:fld>
            <a:endParaRPr lang="en-US" altLang="en-US" dirty="0"/>
          </a:p>
        </p:txBody>
      </p:sp>
    </p:spTree>
    <p:extLst>
      <p:ext uri="{BB962C8B-B14F-4D97-AF65-F5344CB8AC3E}">
        <p14:creationId xmlns:p14="http://schemas.microsoft.com/office/powerpoint/2010/main" val="1660331339"/>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110C832B-5B59-4114-BE86-3053715379BB}" type="slidenum">
              <a:rPr lang="en-US" altLang="en-US"/>
              <a:pPr/>
              <a:t>‹#›</a:t>
            </a:fld>
            <a:endParaRPr lang="en-US" altLang="en-US" dirty="0"/>
          </a:p>
        </p:txBody>
      </p:sp>
    </p:spTree>
    <p:extLst>
      <p:ext uri="{BB962C8B-B14F-4D97-AF65-F5344CB8AC3E}">
        <p14:creationId xmlns:p14="http://schemas.microsoft.com/office/powerpoint/2010/main" val="2874162427"/>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9810FBCD-AA1B-432D-A71B-B4E0FF244204}" type="slidenum">
              <a:rPr lang="en-US" altLang="en-US"/>
              <a:pPr/>
              <a:t>‹#›</a:t>
            </a:fld>
            <a:endParaRPr lang="en-US" altLang="en-US" dirty="0"/>
          </a:p>
        </p:txBody>
      </p:sp>
    </p:spTree>
    <p:extLst>
      <p:ext uri="{BB962C8B-B14F-4D97-AF65-F5344CB8AC3E}">
        <p14:creationId xmlns:p14="http://schemas.microsoft.com/office/powerpoint/2010/main" val="3873735332"/>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62927296-34BA-4235-9F16-94EEAA4BC637}" type="slidenum">
              <a:rPr lang="en-US" altLang="en-US"/>
              <a:pPr/>
              <a:t>‹#›</a:t>
            </a:fld>
            <a:endParaRPr lang="en-US" altLang="en-US" dirty="0"/>
          </a:p>
        </p:txBody>
      </p:sp>
    </p:spTree>
    <p:extLst>
      <p:ext uri="{BB962C8B-B14F-4D97-AF65-F5344CB8AC3E}">
        <p14:creationId xmlns:p14="http://schemas.microsoft.com/office/powerpoint/2010/main" val="316676536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E4432030-946D-46B0-9DD7-F507DB30D980}" type="slidenum">
              <a:rPr lang="en-US" altLang="en-US"/>
              <a:pPr/>
              <a:t>‹#›</a:t>
            </a:fld>
            <a:endParaRPr lang="en-US" altLang="en-US" dirty="0"/>
          </a:p>
        </p:txBody>
      </p:sp>
    </p:spTree>
    <p:extLst>
      <p:ext uri="{BB962C8B-B14F-4D97-AF65-F5344CB8AC3E}">
        <p14:creationId xmlns:p14="http://schemas.microsoft.com/office/powerpoint/2010/main" val="29676007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9" name="Slide Number Placeholder 8"/>
          <p:cNvSpPr>
            <a:spLocks noGrp="1"/>
          </p:cNvSpPr>
          <p:nvPr>
            <p:ph type="sldNum" sz="quarter" idx="12"/>
          </p:nvPr>
        </p:nvSpPr>
        <p:spPr/>
        <p:txBody>
          <a:bodyPr/>
          <a:lstStyle>
            <a:lvl1pPr>
              <a:defRPr>
                <a:latin typeface="Arial" charset="0"/>
              </a:defRPr>
            </a:lvl1pPr>
          </a:lstStyle>
          <a:p>
            <a:fld id="{E15219EE-4320-47CC-BAF9-8C1B13927181}" type="slidenum">
              <a:rPr lang="en-US" altLang="en-US"/>
              <a:pPr/>
              <a:t>‹#›</a:t>
            </a:fld>
            <a:endParaRPr lang="en-US" altLang="en-US" dirty="0"/>
          </a:p>
        </p:txBody>
      </p:sp>
    </p:spTree>
    <p:extLst>
      <p:ext uri="{BB962C8B-B14F-4D97-AF65-F5344CB8AC3E}">
        <p14:creationId xmlns:p14="http://schemas.microsoft.com/office/powerpoint/2010/main" val="1663521373"/>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5" name="Slide Number Placeholder 4"/>
          <p:cNvSpPr>
            <a:spLocks noGrp="1"/>
          </p:cNvSpPr>
          <p:nvPr>
            <p:ph type="sldNum" sz="quarter" idx="12"/>
          </p:nvPr>
        </p:nvSpPr>
        <p:spPr/>
        <p:txBody>
          <a:bodyPr/>
          <a:lstStyle>
            <a:lvl1pPr>
              <a:defRPr>
                <a:latin typeface="Arial" charset="0"/>
              </a:defRPr>
            </a:lvl1pPr>
          </a:lstStyle>
          <a:p>
            <a:fld id="{9ED149DD-775A-4D92-9698-D89D8DCBEB94}" type="slidenum">
              <a:rPr lang="en-US" altLang="en-US"/>
              <a:pPr/>
              <a:t>‹#›</a:t>
            </a:fld>
            <a:endParaRPr lang="en-US" altLang="en-US" dirty="0"/>
          </a:p>
        </p:txBody>
      </p:sp>
    </p:spTree>
    <p:extLst>
      <p:ext uri="{BB962C8B-B14F-4D97-AF65-F5344CB8AC3E}">
        <p14:creationId xmlns:p14="http://schemas.microsoft.com/office/powerpoint/2010/main" val="3702355553"/>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4" name="Slide Number Placeholder 3"/>
          <p:cNvSpPr>
            <a:spLocks noGrp="1"/>
          </p:cNvSpPr>
          <p:nvPr>
            <p:ph type="sldNum" sz="quarter" idx="12"/>
          </p:nvPr>
        </p:nvSpPr>
        <p:spPr/>
        <p:txBody>
          <a:bodyPr/>
          <a:lstStyle>
            <a:lvl1pPr>
              <a:defRPr>
                <a:latin typeface="Arial" charset="0"/>
              </a:defRPr>
            </a:lvl1pPr>
          </a:lstStyle>
          <a:p>
            <a:fld id="{1084C165-041C-4696-BC5B-B39823077C29}" type="slidenum">
              <a:rPr lang="en-US" altLang="en-US"/>
              <a:pPr/>
              <a:t>‹#›</a:t>
            </a:fld>
            <a:endParaRPr lang="en-US" altLang="en-US" dirty="0"/>
          </a:p>
        </p:txBody>
      </p:sp>
    </p:spTree>
    <p:extLst>
      <p:ext uri="{BB962C8B-B14F-4D97-AF65-F5344CB8AC3E}">
        <p14:creationId xmlns:p14="http://schemas.microsoft.com/office/powerpoint/2010/main" val="2714856184"/>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8122450A-7559-4282-B4BD-563C0CA5F040}" type="slidenum">
              <a:rPr lang="en-US" altLang="en-US"/>
              <a:pPr/>
              <a:t>‹#›</a:t>
            </a:fld>
            <a:endParaRPr lang="en-US" altLang="en-US" dirty="0"/>
          </a:p>
        </p:txBody>
      </p:sp>
    </p:spTree>
    <p:extLst>
      <p:ext uri="{BB962C8B-B14F-4D97-AF65-F5344CB8AC3E}">
        <p14:creationId xmlns:p14="http://schemas.microsoft.com/office/powerpoint/2010/main" val="767308710"/>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4384CDD3-7F3C-431D-9898-ED38B3422DA9}" type="slidenum">
              <a:rPr lang="en-US" altLang="en-US"/>
              <a:pPr/>
              <a:t>‹#›</a:t>
            </a:fld>
            <a:endParaRPr lang="en-US" altLang="en-US" dirty="0"/>
          </a:p>
        </p:txBody>
      </p:sp>
    </p:spTree>
    <p:extLst>
      <p:ext uri="{BB962C8B-B14F-4D97-AF65-F5344CB8AC3E}">
        <p14:creationId xmlns:p14="http://schemas.microsoft.com/office/powerpoint/2010/main" val="2419973124"/>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2AF3B35F-2752-4A92-9A4B-83081E5C68DB}" type="slidenum">
              <a:rPr lang="en-US" altLang="en-US"/>
              <a:pPr/>
              <a:t>‹#›</a:t>
            </a:fld>
            <a:endParaRPr lang="en-US" altLang="en-US" dirty="0"/>
          </a:p>
        </p:txBody>
      </p:sp>
    </p:spTree>
    <p:extLst>
      <p:ext uri="{BB962C8B-B14F-4D97-AF65-F5344CB8AC3E}">
        <p14:creationId xmlns:p14="http://schemas.microsoft.com/office/powerpoint/2010/main" val="3582772519"/>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B6AF2CF7-8256-47CB-8634-F302AA860994}" type="slidenum">
              <a:rPr lang="en-US" altLang="en-US"/>
              <a:pPr/>
              <a:t>‹#›</a:t>
            </a:fld>
            <a:endParaRPr lang="en-US" altLang="en-US" dirty="0"/>
          </a:p>
        </p:txBody>
      </p:sp>
    </p:spTree>
    <p:extLst>
      <p:ext uri="{BB962C8B-B14F-4D97-AF65-F5344CB8AC3E}">
        <p14:creationId xmlns:p14="http://schemas.microsoft.com/office/powerpoint/2010/main" val="231298969"/>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D2EC5DF5-3F10-4A1D-826F-32A1BF004321}" type="slidenum">
              <a:rPr lang="en-US" altLang="en-US"/>
              <a:pPr/>
              <a:t>‹#›</a:t>
            </a:fld>
            <a:endParaRPr lang="en-US" altLang="en-US" dirty="0"/>
          </a:p>
        </p:txBody>
      </p:sp>
    </p:spTree>
    <p:extLst>
      <p:ext uri="{BB962C8B-B14F-4D97-AF65-F5344CB8AC3E}">
        <p14:creationId xmlns:p14="http://schemas.microsoft.com/office/powerpoint/2010/main" val="795735091"/>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F9799762-59FE-4C57-A054-33F195277B96}" type="slidenum">
              <a:rPr lang="en-US" altLang="en-US"/>
              <a:pPr/>
              <a:t>‹#›</a:t>
            </a:fld>
            <a:endParaRPr lang="en-US" altLang="en-US" dirty="0"/>
          </a:p>
        </p:txBody>
      </p:sp>
    </p:spTree>
    <p:extLst>
      <p:ext uri="{BB962C8B-B14F-4D97-AF65-F5344CB8AC3E}">
        <p14:creationId xmlns:p14="http://schemas.microsoft.com/office/powerpoint/2010/main" val="1599876199"/>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039A3E40-2D2E-48B0-9D71-5B7444C4928C}" type="slidenum">
              <a:rPr lang="en-US" altLang="en-US"/>
              <a:pPr/>
              <a:t>‹#›</a:t>
            </a:fld>
            <a:endParaRPr lang="en-US" altLang="en-US" dirty="0"/>
          </a:p>
        </p:txBody>
      </p:sp>
    </p:spTree>
    <p:extLst>
      <p:ext uri="{BB962C8B-B14F-4D97-AF65-F5344CB8AC3E}">
        <p14:creationId xmlns:p14="http://schemas.microsoft.com/office/powerpoint/2010/main" val="1465702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ED9A5125-2E78-472D-AE62-ED8C2065F40A}" type="slidenum">
              <a:rPr lang="en-US" altLang="en-US"/>
              <a:pPr/>
              <a:t>‹#›</a:t>
            </a:fld>
            <a:endParaRPr lang="en-US" altLang="en-US" dirty="0"/>
          </a:p>
        </p:txBody>
      </p:sp>
    </p:spTree>
    <p:extLst>
      <p:ext uri="{BB962C8B-B14F-4D97-AF65-F5344CB8AC3E}">
        <p14:creationId xmlns:p14="http://schemas.microsoft.com/office/powerpoint/2010/main" val="253652262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74B80C05-65EB-4F0F-8056-89F24F2C6D42}" type="slidenum">
              <a:rPr lang="en-US" altLang="en-US"/>
              <a:pPr/>
              <a:t>‹#›</a:t>
            </a:fld>
            <a:endParaRPr lang="en-US" altLang="en-US" dirty="0"/>
          </a:p>
        </p:txBody>
      </p:sp>
    </p:spTree>
    <p:extLst>
      <p:ext uri="{BB962C8B-B14F-4D97-AF65-F5344CB8AC3E}">
        <p14:creationId xmlns:p14="http://schemas.microsoft.com/office/powerpoint/2010/main" val="3377194719"/>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9" name="Slide Number Placeholder 8"/>
          <p:cNvSpPr>
            <a:spLocks noGrp="1"/>
          </p:cNvSpPr>
          <p:nvPr>
            <p:ph type="sldNum" sz="quarter" idx="12"/>
          </p:nvPr>
        </p:nvSpPr>
        <p:spPr/>
        <p:txBody>
          <a:bodyPr/>
          <a:lstStyle>
            <a:lvl1pPr>
              <a:defRPr>
                <a:latin typeface="Arial" charset="0"/>
              </a:defRPr>
            </a:lvl1pPr>
          </a:lstStyle>
          <a:p>
            <a:fld id="{5CCF393E-0264-4DFA-BF17-55DFDAF484EE}" type="slidenum">
              <a:rPr lang="en-US" altLang="en-US"/>
              <a:pPr/>
              <a:t>‹#›</a:t>
            </a:fld>
            <a:endParaRPr lang="en-US" altLang="en-US" dirty="0"/>
          </a:p>
        </p:txBody>
      </p:sp>
    </p:spTree>
    <p:extLst>
      <p:ext uri="{BB962C8B-B14F-4D97-AF65-F5344CB8AC3E}">
        <p14:creationId xmlns:p14="http://schemas.microsoft.com/office/powerpoint/2010/main" val="3730880002"/>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5" name="Slide Number Placeholder 4"/>
          <p:cNvSpPr>
            <a:spLocks noGrp="1"/>
          </p:cNvSpPr>
          <p:nvPr>
            <p:ph type="sldNum" sz="quarter" idx="12"/>
          </p:nvPr>
        </p:nvSpPr>
        <p:spPr/>
        <p:txBody>
          <a:bodyPr/>
          <a:lstStyle>
            <a:lvl1pPr>
              <a:defRPr>
                <a:latin typeface="Arial" charset="0"/>
              </a:defRPr>
            </a:lvl1pPr>
          </a:lstStyle>
          <a:p>
            <a:fld id="{B8234997-27F1-4790-8BD1-C5D9B5D4294B}" type="slidenum">
              <a:rPr lang="en-US" altLang="en-US"/>
              <a:pPr/>
              <a:t>‹#›</a:t>
            </a:fld>
            <a:endParaRPr lang="en-US" altLang="en-US" dirty="0"/>
          </a:p>
        </p:txBody>
      </p:sp>
    </p:spTree>
    <p:extLst>
      <p:ext uri="{BB962C8B-B14F-4D97-AF65-F5344CB8AC3E}">
        <p14:creationId xmlns:p14="http://schemas.microsoft.com/office/powerpoint/2010/main" val="1229755384"/>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4" name="Slide Number Placeholder 3"/>
          <p:cNvSpPr>
            <a:spLocks noGrp="1"/>
          </p:cNvSpPr>
          <p:nvPr>
            <p:ph type="sldNum" sz="quarter" idx="12"/>
          </p:nvPr>
        </p:nvSpPr>
        <p:spPr/>
        <p:txBody>
          <a:bodyPr/>
          <a:lstStyle>
            <a:lvl1pPr>
              <a:defRPr>
                <a:latin typeface="Arial" charset="0"/>
              </a:defRPr>
            </a:lvl1pPr>
          </a:lstStyle>
          <a:p>
            <a:fld id="{219618C5-002E-43ED-91F5-93542EB7D83F}" type="slidenum">
              <a:rPr lang="en-US" altLang="en-US"/>
              <a:pPr/>
              <a:t>‹#›</a:t>
            </a:fld>
            <a:endParaRPr lang="en-US" altLang="en-US" dirty="0"/>
          </a:p>
        </p:txBody>
      </p:sp>
    </p:spTree>
    <p:extLst>
      <p:ext uri="{BB962C8B-B14F-4D97-AF65-F5344CB8AC3E}">
        <p14:creationId xmlns:p14="http://schemas.microsoft.com/office/powerpoint/2010/main" val="1775292061"/>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0BB7D625-CE9D-41D7-AD76-55414BF545AA}" type="slidenum">
              <a:rPr lang="en-US" altLang="en-US"/>
              <a:pPr/>
              <a:t>‹#›</a:t>
            </a:fld>
            <a:endParaRPr lang="en-US" altLang="en-US" dirty="0"/>
          </a:p>
        </p:txBody>
      </p:sp>
    </p:spTree>
    <p:extLst>
      <p:ext uri="{BB962C8B-B14F-4D97-AF65-F5344CB8AC3E}">
        <p14:creationId xmlns:p14="http://schemas.microsoft.com/office/powerpoint/2010/main" val="528544701"/>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3909E43E-164E-43E0-BAFD-322C902D3708}" type="slidenum">
              <a:rPr lang="en-US" altLang="en-US"/>
              <a:pPr/>
              <a:t>‹#›</a:t>
            </a:fld>
            <a:endParaRPr lang="en-US" altLang="en-US" dirty="0"/>
          </a:p>
        </p:txBody>
      </p:sp>
    </p:spTree>
    <p:extLst>
      <p:ext uri="{BB962C8B-B14F-4D97-AF65-F5344CB8AC3E}">
        <p14:creationId xmlns:p14="http://schemas.microsoft.com/office/powerpoint/2010/main" val="3434178351"/>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5C453046-9A24-4819-B8CD-2E366C0F28CA}" type="slidenum">
              <a:rPr lang="en-US" altLang="en-US"/>
              <a:pPr/>
              <a:t>‹#›</a:t>
            </a:fld>
            <a:endParaRPr lang="en-US" altLang="en-US" dirty="0"/>
          </a:p>
        </p:txBody>
      </p:sp>
    </p:spTree>
    <p:extLst>
      <p:ext uri="{BB962C8B-B14F-4D97-AF65-F5344CB8AC3E}">
        <p14:creationId xmlns:p14="http://schemas.microsoft.com/office/powerpoint/2010/main" val="3452951843"/>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43B9876A-FCC7-459C-B86A-61378E505A4A}" type="slidenum">
              <a:rPr lang="en-US" altLang="en-US"/>
              <a:pPr/>
              <a:t>‹#›</a:t>
            </a:fld>
            <a:endParaRPr lang="en-US" altLang="en-US" dirty="0"/>
          </a:p>
        </p:txBody>
      </p:sp>
    </p:spTree>
    <p:extLst>
      <p:ext uri="{BB962C8B-B14F-4D97-AF65-F5344CB8AC3E}">
        <p14:creationId xmlns:p14="http://schemas.microsoft.com/office/powerpoint/2010/main" val="2210119550"/>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0" y="4846638"/>
            <a:ext cx="4724400" cy="1323975"/>
          </a:xfrm>
          <a:prstGeom prst="rect">
            <a:avLst/>
          </a:prstGeom>
          <a:noFill/>
          <a:ln>
            <a:noFill/>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a:solidFill>
                  <a:srgbClr val="953735"/>
                </a:solidFill>
              </a:rPr>
              <a:t>PowerPoint Authors:</a:t>
            </a:r>
          </a:p>
          <a:p>
            <a:pPr eaLnBrk="1" hangingPunct="1">
              <a:defRPr/>
            </a:pPr>
            <a:r>
              <a:rPr lang="en-US" sz="1600" dirty="0">
                <a:solidFill>
                  <a:srgbClr val="953735"/>
                </a:solidFill>
              </a:rPr>
              <a:t>	Susan Coomer Galbreath, Ph.D., CPA</a:t>
            </a:r>
          </a:p>
          <a:p>
            <a:pPr eaLnBrk="1" hangingPunct="1">
              <a:defRPr/>
            </a:pPr>
            <a:r>
              <a:rPr lang="en-US" sz="1600" dirty="0">
                <a:solidFill>
                  <a:srgbClr val="953735"/>
                </a:solidFill>
              </a:rPr>
              <a:t>	Charles W. Caldwell, D.B.A., CMA</a:t>
            </a:r>
          </a:p>
          <a:p>
            <a:pPr eaLnBrk="1" hangingPunct="1">
              <a:defRPr/>
            </a:pPr>
            <a:r>
              <a:rPr lang="en-US" sz="1600" dirty="0">
                <a:solidFill>
                  <a:srgbClr val="953735"/>
                </a:solidFill>
              </a:rPr>
              <a:t>	Jon A. Booker, Ph.D., CPA, CIA</a:t>
            </a:r>
          </a:p>
          <a:p>
            <a:pPr eaLnBrk="1" hangingPunct="1">
              <a:defRPr/>
            </a:pPr>
            <a:r>
              <a:rPr lang="en-US" sz="1600" dirty="0">
                <a:solidFill>
                  <a:srgbClr val="953735"/>
                </a:solidFill>
              </a:rPr>
              <a:t>	Cynthia J. Rooney, Ph.D., CPA</a:t>
            </a:r>
          </a:p>
        </p:txBody>
      </p:sp>
      <p:sp>
        <p:nvSpPr>
          <p:cNvPr id="5" name="Text Box 18"/>
          <p:cNvSpPr txBox="1">
            <a:spLocks noChangeArrowheads="1"/>
          </p:cNvSpPr>
          <p:nvPr/>
        </p:nvSpPr>
        <p:spPr bwMode="auto">
          <a:xfrm>
            <a:off x="4800600" y="6589713"/>
            <a:ext cx="4389438" cy="246062"/>
          </a:xfrm>
          <a:prstGeom prst="rect">
            <a:avLst/>
          </a:prstGeom>
          <a:noFill/>
          <a:ln>
            <a:noFill/>
          </a:ln>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sp>
        <p:nvSpPr>
          <p:cNvPr id="7" name="Freeform 6"/>
          <p:cNvSpPr>
            <a:spLocks/>
          </p:cNvSpPr>
          <p:nvPr/>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pic>
        <p:nvPicPr>
          <p:cNvPr id="8" name="Picture 15" descr="C:\Users\DoddandSusan\AppData\Local\Microsoft\Windows\Temporary Internet Files\Content.IE5\NKGY5IMF\MP9002895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17-</a:t>
            </a:r>
          </a:p>
        </p:txBody>
      </p:sp>
      <p:sp>
        <p:nvSpPr>
          <p:cNvPr id="11" name="Slide Number Placeholder 5"/>
          <p:cNvSpPr>
            <a:spLocks noGrp="1"/>
          </p:cNvSpPr>
          <p:nvPr>
            <p:ph type="sldNum" sz="quarter" idx="12"/>
          </p:nvPr>
        </p:nvSpPr>
        <p:spPr/>
        <p:txBody>
          <a:bodyPr/>
          <a:lstStyle>
            <a:lvl1pPr>
              <a:defRPr/>
            </a:lvl1pPr>
          </a:lstStyle>
          <a:p>
            <a:fld id="{5725B168-D0A7-47E4-BF37-CE595F3FA909}" type="slidenum">
              <a:rPr lang="en-US" altLang="en-US"/>
              <a:pPr/>
              <a:t>‹#›</a:t>
            </a:fld>
            <a:endParaRPr lang="en-US" altLang="en-US" dirty="0"/>
          </a:p>
        </p:txBody>
      </p:sp>
    </p:spTree>
    <p:extLst>
      <p:ext uri="{BB962C8B-B14F-4D97-AF65-F5344CB8AC3E}">
        <p14:creationId xmlns:p14="http://schemas.microsoft.com/office/powerpoint/2010/main" val="169132161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8D2FAAC5-A578-4321-A9D0-E4A72A92683D}" type="slidenum">
              <a:rPr lang="en-US" altLang="en-US"/>
              <a:pPr/>
              <a:t>‹#›</a:t>
            </a:fld>
            <a:endParaRPr lang="en-US" altLang="en-US" dirty="0"/>
          </a:p>
        </p:txBody>
      </p:sp>
    </p:spTree>
    <p:extLst>
      <p:ext uri="{BB962C8B-B14F-4D97-AF65-F5344CB8AC3E}">
        <p14:creationId xmlns:p14="http://schemas.microsoft.com/office/powerpoint/2010/main" val="1235087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447495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B2C0D5CE-C77E-4751-85E5-E8079509316D}" type="slidenum">
              <a:rPr lang="en-US" altLang="en-US"/>
              <a:pPr/>
              <a:t>‹#›</a:t>
            </a:fld>
            <a:endParaRPr lang="en-US" altLang="en-US" dirty="0"/>
          </a:p>
        </p:txBody>
      </p:sp>
    </p:spTree>
    <p:extLst>
      <p:ext uri="{BB962C8B-B14F-4D97-AF65-F5344CB8AC3E}">
        <p14:creationId xmlns:p14="http://schemas.microsoft.com/office/powerpoint/2010/main" val="389329906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5C4A89D7-DF18-4613-8AED-FC482B07C505}" type="slidenum">
              <a:rPr lang="en-US" altLang="en-US"/>
              <a:pPr/>
              <a:t>‹#›</a:t>
            </a:fld>
            <a:endParaRPr lang="en-US" altLang="en-US" dirty="0"/>
          </a:p>
        </p:txBody>
      </p:sp>
    </p:spTree>
    <p:extLst>
      <p:ext uri="{BB962C8B-B14F-4D97-AF65-F5344CB8AC3E}">
        <p14:creationId xmlns:p14="http://schemas.microsoft.com/office/powerpoint/2010/main" val="72409312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17-</a:t>
            </a:r>
          </a:p>
        </p:txBody>
      </p:sp>
      <p:sp>
        <p:nvSpPr>
          <p:cNvPr id="9" name="Slide Number Placeholder 5"/>
          <p:cNvSpPr>
            <a:spLocks noGrp="1"/>
          </p:cNvSpPr>
          <p:nvPr>
            <p:ph type="sldNum" sz="quarter" idx="12"/>
          </p:nvPr>
        </p:nvSpPr>
        <p:spPr/>
        <p:txBody>
          <a:bodyPr/>
          <a:lstStyle>
            <a:lvl1pPr>
              <a:defRPr/>
            </a:lvl1pPr>
          </a:lstStyle>
          <a:p>
            <a:fld id="{4321EF63-C7E7-4537-BC12-F447D1154906}" type="slidenum">
              <a:rPr lang="en-US" altLang="en-US"/>
              <a:pPr/>
              <a:t>‹#›</a:t>
            </a:fld>
            <a:endParaRPr lang="en-US" altLang="en-US" dirty="0"/>
          </a:p>
        </p:txBody>
      </p:sp>
    </p:spTree>
    <p:extLst>
      <p:ext uri="{BB962C8B-B14F-4D97-AF65-F5344CB8AC3E}">
        <p14:creationId xmlns:p14="http://schemas.microsoft.com/office/powerpoint/2010/main" val="253304884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17-</a:t>
            </a:r>
          </a:p>
        </p:txBody>
      </p:sp>
      <p:sp>
        <p:nvSpPr>
          <p:cNvPr id="5" name="Slide Number Placeholder 5"/>
          <p:cNvSpPr>
            <a:spLocks noGrp="1"/>
          </p:cNvSpPr>
          <p:nvPr>
            <p:ph type="sldNum" sz="quarter" idx="12"/>
          </p:nvPr>
        </p:nvSpPr>
        <p:spPr/>
        <p:txBody>
          <a:bodyPr/>
          <a:lstStyle>
            <a:lvl1pPr>
              <a:defRPr/>
            </a:lvl1pPr>
          </a:lstStyle>
          <a:p>
            <a:fld id="{EF451D93-613D-4E8D-8A88-8916BA387B8E}" type="slidenum">
              <a:rPr lang="en-US" altLang="en-US"/>
              <a:pPr/>
              <a:t>‹#›</a:t>
            </a:fld>
            <a:endParaRPr lang="en-US" altLang="en-US" dirty="0"/>
          </a:p>
        </p:txBody>
      </p:sp>
    </p:spTree>
    <p:extLst>
      <p:ext uri="{BB962C8B-B14F-4D97-AF65-F5344CB8AC3E}">
        <p14:creationId xmlns:p14="http://schemas.microsoft.com/office/powerpoint/2010/main" val="9165189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17-</a:t>
            </a:r>
          </a:p>
        </p:txBody>
      </p:sp>
      <p:sp>
        <p:nvSpPr>
          <p:cNvPr id="4" name="Slide Number Placeholder 5"/>
          <p:cNvSpPr>
            <a:spLocks noGrp="1"/>
          </p:cNvSpPr>
          <p:nvPr>
            <p:ph type="sldNum" sz="quarter" idx="12"/>
          </p:nvPr>
        </p:nvSpPr>
        <p:spPr/>
        <p:txBody>
          <a:bodyPr/>
          <a:lstStyle>
            <a:lvl1pPr>
              <a:defRPr/>
            </a:lvl1pPr>
          </a:lstStyle>
          <a:p>
            <a:fld id="{76EA0E09-D781-4794-89C6-2FE827751BB5}" type="slidenum">
              <a:rPr lang="en-US" altLang="en-US"/>
              <a:pPr/>
              <a:t>‹#›</a:t>
            </a:fld>
            <a:endParaRPr lang="en-US" altLang="en-US" dirty="0"/>
          </a:p>
        </p:txBody>
      </p:sp>
    </p:spTree>
    <p:extLst>
      <p:ext uri="{BB962C8B-B14F-4D97-AF65-F5344CB8AC3E}">
        <p14:creationId xmlns:p14="http://schemas.microsoft.com/office/powerpoint/2010/main" val="83645599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FCEB748A-594C-4BDD-AD11-D2576F3B0AC3}" type="slidenum">
              <a:rPr lang="en-US" altLang="en-US"/>
              <a:pPr/>
              <a:t>‹#›</a:t>
            </a:fld>
            <a:endParaRPr lang="en-US" altLang="en-US" dirty="0"/>
          </a:p>
        </p:txBody>
      </p:sp>
    </p:spTree>
    <p:extLst>
      <p:ext uri="{BB962C8B-B14F-4D97-AF65-F5344CB8AC3E}">
        <p14:creationId xmlns:p14="http://schemas.microsoft.com/office/powerpoint/2010/main" val="248146809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4EC73379-1A43-4179-9844-A9D658EC7C02}" type="slidenum">
              <a:rPr lang="en-US" altLang="en-US"/>
              <a:pPr/>
              <a:t>‹#›</a:t>
            </a:fld>
            <a:endParaRPr lang="en-US" altLang="en-US" dirty="0"/>
          </a:p>
        </p:txBody>
      </p:sp>
    </p:spTree>
    <p:extLst>
      <p:ext uri="{BB962C8B-B14F-4D97-AF65-F5344CB8AC3E}">
        <p14:creationId xmlns:p14="http://schemas.microsoft.com/office/powerpoint/2010/main" val="40511093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3C1B9181-C53F-4E7B-B2A8-8DE5B844EB7D}" type="slidenum">
              <a:rPr lang="en-US" altLang="en-US"/>
              <a:pPr/>
              <a:t>‹#›</a:t>
            </a:fld>
            <a:endParaRPr lang="en-US" altLang="en-US" dirty="0"/>
          </a:p>
        </p:txBody>
      </p:sp>
    </p:spTree>
    <p:extLst>
      <p:ext uri="{BB962C8B-B14F-4D97-AF65-F5344CB8AC3E}">
        <p14:creationId xmlns:p14="http://schemas.microsoft.com/office/powerpoint/2010/main" val="196586134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B81945F1-483D-49EB-B598-863E7E0AE449}" type="slidenum">
              <a:rPr lang="en-US" altLang="en-US"/>
              <a:pPr/>
              <a:t>‹#›</a:t>
            </a:fld>
            <a:endParaRPr lang="en-US" altLang="en-US" dirty="0"/>
          </a:p>
        </p:txBody>
      </p:sp>
    </p:spTree>
    <p:extLst>
      <p:ext uri="{BB962C8B-B14F-4D97-AF65-F5344CB8AC3E}">
        <p14:creationId xmlns:p14="http://schemas.microsoft.com/office/powerpoint/2010/main" val="15869687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2213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a:solidFill>
                  <a:srgbClr val="953735"/>
                </a:solidFill>
              </a:rPr>
              <a:t>PowerPoint Authors:</a:t>
            </a:r>
          </a:p>
          <a:p>
            <a:pPr eaLnBrk="1" hangingPunct="1">
              <a:defRPr/>
            </a:pPr>
            <a:r>
              <a:rPr lang="en-US" sz="1600" dirty="0">
                <a:solidFill>
                  <a:srgbClr val="953735"/>
                </a:solidFill>
              </a:rPr>
              <a:t>	Susan Coomer Galbreath, Ph.D., CPA</a:t>
            </a:r>
          </a:p>
          <a:p>
            <a:pPr eaLnBrk="1" hangingPunct="1">
              <a:defRPr/>
            </a:pPr>
            <a:r>
              <a:rPr lang="en-US" sz="1600" dirty="0">
                <a:solidFill>
                  <a:srgbClr val="953735"/>
                </a:solidFill>
              </a:rPr>
              <a:t>	Charles W. Caldwell, D.B.A., CMA</a:t>
            </a:r>
          </a:p>
          <a:p>
            <a:pPr eaLnBrk="1" hangingPunct="1">
              <a:defRPr/>
            </a:pPr>
            <a:r>
              <a:rPr lang="en-US" sz="1600" dirty="0">
                <a:solidFill>
                  <a:srgbClr val="953735"/>
                </a:solidFill>
              </a:rPr>
              <a:t>	Jon A. Booker, Ph.D., CPA, CIA</a:t>
            </a:r>
          </a:p>
          <a:p>
            <a:pPr eaLnBrk="1" hangingPunct="1">
              <a:defRPr/>
            </a:pPr>
            <a:r>
              <a:rPr 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a:solidFill>
                  <a:srgbClr val="953735"/>
                </a:solidFill>
                <a:latin typeface="Times" pitchFamily="-107" charset="0"/>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10" name="Footer Placeholder 4"/>
          <p:cNvSpPr>
            <a:spLocks noGrp="1"/>
          </p:cNvSpPr>
          <p:nvPr>
            <p:ph type="ftr" sz="quarter" idx="11"/>
          </p:nvPr>
        </p:nvSpPr>
        <p:spPr>
          <a:xfrm>
            <a:off x="3124200" y="6356350"/>
            <a:ext cx="2895600" cy="365125"/>
          </a:xfrm>
        </p:spPr>
        <p:txBody>
          <a:bodyPr/>
          <a:lstStyle>
            <a:lvl1pPr>
              <a:defRPr/>
            </a:lvl1pPr>
          </a:lstStyle>
          <a:p>
            <a:pPr>
              <a:defRPr/>
            </a:pPr>
            <a:r>
              <a:rPr lang="en-US" dirty="0"/>
              <a:t>17-</a:t>
            </a:r>
          </a:p>
        </p:txBody>
      </p:sp>
      <p:sp>
        <p:nvSpPr>
          <p:cNvPr id="11"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3B064A8-F4E1-463D-A420-CBEE3100423E}" type="slidenum">
              <a:rPr lang="en-US" altLang="en-US"/>
              <a:pPr/>
              <a:t>‹#›</a:t>
            </a:fld>
            <a:endParaRPr lang="en-US" altLang="en-US" dirty="0"/>
          </a:p>
        </p:txBody>
      </p:sp>
    </p:spTree>
    <p:extLst>
      <p:ext uri="{BB962C8B-B14F-4D97-AF65-F5344CB8AC3E}">
        <p14:creationId xmlns:p14="http://schemas.microsoft.com/office/powerpoint/2010/main" val="320716460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0" y="4846638"/>
            <a:ext cx="4724400" cy="1323975"/>
          </a:xfrm>
          <a:prstGeom prst="rect">
            <a:avLst/>
          </a:prstGeom>
          <a:noFill/>
          <a:ln>
            <a:noFill/>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a:solidFill>
                  <a:srgbClr val="953735"/>
                </a:solidFill>
              </a:rPr>
              <a:t>PowerPoint Authors:</a:t>
            </a:r>
          </a:p>
          <a:p>
            <a:pPr eaLnBrk="1" hangingPunct="1">
              <a:defRPr/>
            </a:pPr>
            <a:r>
              <a:rPr lang="en-US" sz="1600" dirty="0">
                <a:solidFill>
                  <a:srgbClr val="953735"/>
                </a:solidFill>
              </a:rPr>
              <a:t>	Susan Coomer Galbreath, Ph.D., CPA</a:t>
            </a:r>
          </a:p>
          <a:p>
            <a:pPr eaLnBrk="1" hangingPunct="1">
              <a:defRPr/>
            </a:pPr>
            <a:r>
              <a:rPr lang="en-US" sz="1600" dirty="0">
                <a:solidFill>
                  <a:srgbClr val="953735"/>
                </a:solidFill>
              </a:rPr>
              <a:t>	Charles W. Caldwell, D.B.A., CMA</a:t>
            </a:r>
          </a:p>
          <a:p>
            <a:pPr eaLnBrk="1" hangingPunct="1">
              <a:defRPr/>
            </a:pPr>
            <a:r>
              <a:rPr lang="en-US" sz="1600" dirty="0">
                <a:solidFill>
                  <a:srgbClr val="953735"/>
                </a:solidFill>
              </a:rPr>
              <a:t>	Jon A. Booker, Ph.D., CPA, CIA</a:t>
            </a:r>
          </a:p>
          <a:p>
            <a:pPr eaLnBrk="1" hangingPunct="1">
              <a:defRPr/>
            </a:pPr>
            <a:r>
              <a:rPr lang="en-US" sz="1600" dirty="0">
                <a:solidFill>
                  <a:srgbClr val="953735"/>
                </a:solidFill>
              </a:rPr>
              <a:t>	Cynthia J. Rooney, Ph.D., CPA</a:t>
            </a:r>
          </a:p>
        </p:txBody>
      </p:sp>
      <p:sp>
        <p:nvSpPr>
          <p:cNvPr id="5" name="Text Box 18"/>
          <p:cNvSpPr txBox="1">
            <a:spLocks noChangeArrowheads="1"/>
          </p:cNvSpPr>
          <p:nvPr/>
        </p:nvSpPr>
        <p:spPr bwMode="auto">
          <a:xfrm>
            <a:off x="4800600" y="6589713"/>
            <a:ext cx="4389438" cy="246062"/>
          </a:xfrm>
          <a:prstGeom prst="rect">
            <a:avLst/>
          </a:prstGeom>
          <a:noFill/>
          <a:ln>
            <a:noFill/>
          </a:ln>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sp>
        <p:nvSpPr>
          <p:cNvPr id="7" name="Freeform 6"/>
          <p:cNvSpPr>
            <a:spLocks/>
          </p:cNvSpPr>
          <p:nvPr/>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eaLnBrk="1" hangingPunct="1">
              <a:defRPr/>
            </a:pPr>
            <a:endParaRPr lang="en-US" dirty="0">
              <a:solidFill>
                <a:prstClr val="black"/>
              </a:solidFill>
              <a:cs typeface="Arial" charset="0"/>
            </a:endParaRPr>
          </a:p>
        </p:txBody>
      </p:sp>
      <p:pic>
        <p:nvPicPr>
          <p:cNvPr id="8" name="Picture 15" descr="C:\Users\DoddandSusan\AppData\Local\Microsoft\Windows\Temporary Internet Files\Content.IE5\NKGY5IMF\MP9002895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17-</a:t>
            </a:r>
          </a:p>
        </p:txBody>
      </p:sp>
      <p:sp>
        <p:nvSpPr>
          <p:cNvPr id="11" name="Slide Number Placeholder 5"/>
          <p:cNvSpPr>
            <a:spLocks noGrp="1"/>
          </p:cNvSpPr>
          <p:nvPr>
            <p:ph type="sldNum" sz="quarter" idx="12"/>
          </p:nvPr>
        </p:nvSpPr>
        <p:spPr/>
        <p:txBody>
          <a:bodyPr/>
          <a:lstStyle>
            <a:lvl1pPr>
              <a:defRPr/>
            </a:lvl1pPr>
          </a:lstStyle>
          <a:p>
            <a:fld id="{BB1D6AD5-5955-43C6-B343-6255349F173D}" type="slidenum">
              <a:rPr lang="en-US" altLang="en-US"/>
              <a:pPr/>
              <a:t>‹#›</a:t>
            </a:fld>
            <a:endParaRPr lang="en-US" altLang="en-US" dirty="0"/>
          </a:p>
        </p:txBody>
      </p:sp>
    </p:spTree>
    <p:extLst>
      <p:ext uri="{BB962C8B-B14F-4D97-AF65-F5344CB8AC3E}">
        <p14:creationId xmlns:p14="http://schemas.microsoft.com/office/powerpoint/2010/main" val="180784569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9607DFB1-3748-4F68-8AFC-180D0C0D5DC1}" type="slidenum">
              <a:rPr lang="en-US" altLang="en-US"/>
              <a:pPr/>
              <a:t>‹#›</a:t>
            </a:fld>
            <a:endParaRPr lang="en-US" altLang="en-US" dirty="0"/>
          </a:p>
        </p:txBody>
      </p:sp>
    </p:spTree>
    <p:extLst>
      <p:ext uri="{BB962C8B-B14F-4D97-AF65-F5344CB8AC3E}">
        <p14:creationId xmlns:p14="http://schemas.microsoft.com/office/powerpoint/2010/main" val="260103185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725D27B3-39A8-4FC3-B7A5-463D67E5DC7A}" type="slidenum">
              <a:rPr lang="en-US" altLang="en-US"/>
              <a:pPr/>
              <a:t>‹#›</a:t>
            </a:fld>
            <a:endParaRPr lang="en-US" altLang="en-US" dirty="0"/>
          </a:p>
        </p:txBody>
      </p:sp>
    </p:spTree>
    <p:extLst>
      <p:ext uri="{BB962C8B-B14F-4D97-AF65-F5344CB8AC3E}">
        <p14:creationId xmlns:p14="http://schemas.microsoft.com/office/powerpoint/2010/main" val="268570450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7465C4E2-EE69-456A-96CE-1D91BF62C8A0}" type="slidenum">
              <a:rPr lang="en-US" altLang="en-US"/>
              <a:pPr/>
              <a:t>‹#›</a:t>
            </a:fld>
            <a:endParaRPr lang="en-US" altLang="en-US" dirty="0"/>
          </a:p>
        </p:txBody>
      </p:sp>
    </p:spTree>
    <p:extLst>
      <p:ext uri="{BB962C8B-B14F-4D97-AF65-F5344CB8AC3E}">
        <p14:creationId xmlns:p14="http://schemas.microsoft.com/office/powerpoint/2010/main" val="266285439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17-</a:t>
            </a:r>
          </a:p>
        </p:txBody>
      </p:sp>
      <p:sp>
        <p:nvSpPr>
          <p:cNvPr id="9" name="Slide Number Placeholder 5"/>
          <p:cNvSpPr>
            <a:spLocks noGrp="1"/>
          </p:cNvSpPr>
          <p:nvPr>
            <p:ph type="sldNum" sz="quarter" idx="12"/>
          </p:nvPr>
        </p:nvSpPr>
        <p:spPr/>
        <p:txBody>
          <a:bodyPr/>
          <a:lstStyle>
            <a:lvl1pPr>
              <a:defRPr/>
            </a:lvl1pPr>
          </a:lstStyle>
          <a:p>
            <a:fld id="{7033458E-BFEE-4AD2-9598-05A5257CCBF6}" type="slidenum">
              <a:rPr lang="en-US" altLang="en-US"/>
              <a:pPr/>
              <a:t>‹#›</a:t>
            </a:fld>
            <a:endParaRPr lang="en-US" altLang="en-US" dirty="0"/>
          </a:p>
        </p:txBody>
      </p:sp>
    </p:spTree>
    <p:extLst>
      <p:ext uri="{BB962C8B-B14F-4D97-AF65-F5344CB8AC3E}">
        <p14:creationId xmlns:p14="http://schemas.microsoft.com/office/powerpoint/2010/main" val="298200481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17-</a:t>
            </a:r>
          </a:p>
        </p:txBody>
      </p:sp>
      <p:sp>
        <p:nvSpPr>
          <p:cNvPr id="5" name="Slide Number Placeholder 5"/>
          <p:cNvSpPr>
            <a:spLocks noGrp="1"/>
          </p:cNvSpPr>
          <p:nvPr>
            <p:ph type="sldNum" sz="quarter" idx="12"/>
          </p:nvPr>
        </p:nvSpPr>
        <p:spPr/>
        <p:txBody>
          <a:bodyPr/>
          <a:lstStyle>
            <a:lvl1pPr>
              <a:defRPr/>
            </a:lvl1pPr>
          </a:lstStyle>
          <a:p>
            <a:fld id="{17758858-AEFB-450B-8736-A59EFC4F03C3}" type="slidenum">
              <a:rPr lang="en-US" altLang="en-US"/>
              <a:pPr/>
              <a:t>‹#›</a:t>
            </a:fld>
            <a:endParaRPr lang="en-US" altLang="en-US" dirty="0"/>
          </a:p>
        </p:txBody>
      </p:sp>
    </p:spTree>
    <p:extLst>
      <p:ext uri="{BB962C8B-B14F-4D97-AF65-F5344CB8AC3E}">
        <p14:creationId xmlns:p14="http://schemas.microsoft.com/office/powerpoint/2010/main" val="24234030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17-</a:t>
            </a:r>
          </a:p>
        </p:txBody>
      </p:sp>
      <p:sp>
        <p:nvSpPr>
          <p:cNvPr id="4" name="Slide Number Placeholder 5"/>
          <p:cNvSpPr>
            <a:spLocks noGrp="1"/>
          </p:cNvSpPr>
          <p:nvPr>
            <p:ph type="sldNum" sz="quarter" idx="12"/>
          </p:nvPr>
        </p:nvSpPr>
        <p:spPr/>
        <p:txBody>
          <a:bodyPr/>
          <a:lstStyle>
            <a:lvl1pPr>
              <a:defRPr/>
            </a:lvl1pPr>
          </a:lstStyle>
          <a:p>
            <a:fld id="{4B876D73-16FB-468D-85DC-6C63ACED3D7E}" type="slidenum">
              <a:rPr lang="en-US" altLang="en-US"/>
              <a:pPr/>
              <a:t>‹#›</a:t>
            </a:fld>
            <a:endParaRPr lang="en-US" altLang="en-US" dirty="0"/>
          </a:p>
        </p:txBody>
      </p:sp>
    </p:spTree>
    <p:extLst>
      <p:ext uri="{BB962C8B-B14F-4D97-AF65-F5344CB8AC3E}">
        <p14:creationId xmlns:p14="http://schemas.microsoft.com/office/powerpoint/2010/main" val="370451754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C8F18EAB-987B-4EE8-A016-FCD0EA72DF15}" type="slidenum">
              <a:rPr lang="en-US" altLang="en-US"/>
              <a:pPr/>
              <a:t>‹#›</a:t>
            </a:fld>
            <a:endParaRPr lang="en-US" altLang="en-US" dirty="0"/>
          </a:p>
        </p:txBody>
      </p:sp>
    </p:spTree>
    <p:extLst>
      <p:ext uri="{BB962C8B-B14F-4D97-AF65-F5344CB8AC3E}">
        <p14:creationId xmlns:p14="http://schemas.microsoft.com/office/powerpoint/2010/main" val="109990053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32398FCA-6660-4F33-B41C-A8D0ACA6251F}" type="slidenum">
              <a:rPr lang="en-US" altLang="en-US"/>
              <a:pPr/>
              <a:t>‹#›</a:t>
            </a:fld>
            <a:endParaRPr lang="en-US" altLang="en-US" dirty="0"/>
          </a:p>
        </p:txBody>
      </p:sp>
    </p:spTree>
    <p:extLst>
      <p:ext uri="{BB962C8B-B14F-4D97-AF65-F5344CB8AC3E}">
        <p14:creationId xmlns:p14="http://schemas.microsoft.com/office/powerpoint/2010/main" val="282759983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E94BE839-B12C-4B7E-9CEE-F7239474A08F}" type="slidenum">
              <a:rPr lang="en-US" altLang="en-US"/>
              <a:pPr/>
              <a:t>‹#›</a:t>
            </a:fld>
            <a:endParaRPr lang="en-US" altLang="en-US" dirty="0"/>
          </a:p>
        </p:txBody>
      </p:sp>
    </p:spTree>
    <p:extLst>
      <p:ext uri="{BB962C8B-B14F-4D97-AF65-F5344CB8AC3E}">
        <p14:creationId xmlns:p14="http://schemas.microsoft.com/office/powerpoint/2010/main" val="1406034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73C738A-C27E-40B6-8859-EAE9E495DF67}" type="slidenum">
              <a:rPr lang="en-US" altLang="en-US"/>
              <a:pPr/>
              <a:t>‹#›</a:t>
            </a:fld>
            <a:endParaRPr lang="en-US" altLang="en-US" dirty="0"/>
          </a:p>
        </p:txBody>
      </p:sp>
    </p:spTree>
    <p:extLst>
      <p:ext uri="{BB962C8B-B14F-4D97-AF65-F5344CB8AC3E}">
        <p14:creationId xmlns:p14="http://schemas.microsoft.com/office/powerpoint/2010/main" val="286264351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81A63E6C-1E2F-4661-B31C-67C6C39DDFBE}" type="slidenum">
              <a:rPr lang="en-US" altLang="en-US"/>
              <a:pPr/>
              <a:t>‹#›</a:t>
            </a:fld>
            <a:endParaRPr lang="en-US" altLang="en-US" dirty="0"/>
          </a:p>
        </p:txBody>
      </p:sp>
    </p:spTree>
    <p:extLst>
      <p:ext uri="{BB962C8B-B14F-4D97-AF65-F5344CB8AC3E}">
        <p14:creationId xmlns:p14="http://schemas.microsoft.com/office/powerpoint/2010/main" val="274220724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652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9ACC3C8-0288-44DE-AA42-CA518D4B619C}" type="slidenum">
              <a:rPr lang="en-US" altLang="en-US"/>
              <a:pPr/>
              <a:t>‹#›</a:t>
            </a:fld>
            <a:endParaRPr lang="en-US" altLang="en-US" dirty="0"/>
          </a:p>
        </p:txBody>
      </p:sp>
    </p:spTree>
    <p:extLst>
      <p:ext uri="{BB962C8B-B14F-4D97-AF65-F5344CB8AC3E}">
        <p14:creationId xmlns:p14="http://schemas.microsoft.com/office/powerpoint/2010/main" val="2824758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6330C38-B611-40C1-93B0-6BDB30E25A56}" type="slidenum">
              <a:rPr lang="en-US" altLang="en-US"/>
              <a:pPr/>
              <a:t>‹#›</a:t>
            </a:fld>
            <a:endParaRPr lang="en-US" altLang="en-US" dirty="0"/>
          </a:p>
        </p:txBody>
      </p:sp>
    </p:spTree>
    <p:extLst>
      <p:ext uri="{BB962C8B-B14F-4D97-AF65-F5344CB8AC3E}">
        <p14:creationId xmlns:p14="http://schemas.microsoft.com/office/powerpoint/2010/main" val="412487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p:spPr>
        <p:txBody>
          <a:bodyPr/>
          <a:lstStyle>
            <a:lvl1pPr>
              <a:defRPr/>
            </a:lvl1pPr>
          </a:lstStyle>
          <a:p>
            <a:pPr>
              <a:defRPr/>
            </a:pPr>
            <a:r>
              <a:rPr lang="en-US" dirty="0"/>
              <a:t>17-</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49CD926-4520-48E4-8460-1CD321142C56}" type="slidenum">
              <a:rPr lang="en-US" altLang="en-US"/>
              <a:pPr/>
              <a:t>‹#›</a:t>
            </a:fld>
            <a:endParaRPr lang="en-US" altLang="en-US" dirty="0"/>
          </a:p>
        </p:txBody>
      </p:sp>
    </p:spTree>
    <p:extLst>
      <p:ext uri="{BB962C8B-B14F-4D97-AF65-F5344CB8AC3E}">
        <p14:creationId xmlns:p14="http://schemas.microsoft.com/office/powerpoint/2010/main" val="393435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EB572DCA-B6F8-43CF-8CFD-8C3766B2B6AB}" type="slidenum">
              <a:rPr lang="en-US" altLang="en-US"/>
              <a:pPr/>
              <a:t>‹#›</a:t>
            </a:fld>
            <a:endParaRPr lang="en-US" altLang="en-US" dirty="0"/>
          </a:p>
        </p:txBody>
      </p:sp>
    </p:spTree>
    <p:extLst>
      <p:ext uri="{BB962C8B-B14F-4D97-AF65-F5344CB8AC3E}">
        <p14:creationId xmlns:p14="http://schemas.microsoft.com/office/powerpoint/2010/main" val="107685167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p:spPr>
        <p:txBody>
          <a:bodyPr/>
          <a:lstStyle>
            <a:lvl1pPr>
              <a:defRPr/>
            </a:lvl1pPr>
          </a:lstStyle>
          <a:p>
            <a:pPr>
              <a:defRPr/>
            </a:pPr>
            <a:r>
              <a:rPr lang="en-US" dirty="0"/>
              <a:t>17-</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7D718DC-0294-4FC8-8550-57777D0AD739}" type="slidenum">
              <a:rPr lang="en-US" altLang="en-US"/>
              <a:pPr/>
              <a:t>‹#›</a:t>
            </a:fld>
            <a:endParaRPr lang="en-US" altLang="en-US" dirty="0"/>
          </a:p>
        </p:txBody>
      </p:sp>
    </p:spTree>
    <p:extLst>
      <p:ext uri="{BB962C8B-B14F-4D97-AF65-F5344CB8AC3E}">
        <p14:creationId xmlns:p14="http://schemas.microsoft.com/office/powerpoint/2010/main" val="2980587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r>
              <a:rPr lang="en-US" dirty="0"/>
              <a:t>17-</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451AA19-213E-43E3-8CA3-873B4D17AD11}" type="slidenum">
              <a:rPr lang="en-US" altLang="en-US"/>
              <a:pPr/>
              <a:t>‹#›</a:t>
            </a:fld>
            <a:endParaRPr lang="en-US" altLang="en-US" dirty="0"/>
          </a:p>
        </p:txBody>
      </p:sp>
    </p:spTree>
    <p:extLst>
      <p:ext uri="{BB962C8B-B14F-4D97-AF65-F5344CB8AC3E}">
        <p14:creationId xmlns:p14="http://schemas.microsoft.com/office/powerpoint/2010/main" val="1305459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502C5D1-831F-445C-9E09-1C52777D226C}" type="slidenum">
              <a:rPr lang="en-US" altLang="en-US"/>
              <a:pPr/>
              <a:t>‹#›</a:t>
            </a:fld>
            <a:endParaRPr lang="en-US" altLang="en-US" dirty="0"/>
          </a:p>
        </p:txBody>
      </p:sp>
    </p:spTree>
    <p:extLst>
      <p:ext uri="{BB962C8B-B14F-4D97-AF65-F5344CB8AC3E}">
        <p14:creationId xmlns:p14="http://schemas.microsoft.com/office/powerpoint/2010/main" val="3645437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D44E5BE-3B6E-4179-997F-D88817766114}" type="slidenum">
              <a:rPr lang="en-US" altLang="en-US"/>
              <a:pPr/>
              <a:t>‹#›</a:t>
            </a:fld>
            <a:endParaRPr lang="en-US" altLang="en-US" dirty="0"/>
          </a:p>
        </p:txBody>
      </p:sp>
    </p:spTree>
    <p:extLst>
      <p:ext uri="{BB962C8B-B14F-4D97-AF65-F5344CB8AC3E}">
        <p14:creationId xmlns:p14="http://schemas.microsoft.com/office/powerpoint/2010/main" val="4270943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3B92FBB-5F79-4CE3-86FD-E3F2E6FC8430}" type="slidenum">
              <a:rPr lang="en-US" altLang="en-US"/>
              <a:pPr/>
              <a:t>‹#›</a:t>
            </a:fld>
            <a:endParaRPr lang="en-US" altLang="en-US" dirty="0"/>
          </a:p>
        </p:txBody>
      </p:sp>
    </p:spTree>
    <p:extLst>
      <p:ext uri="{BB962C8B-B14F-4D97-AF65-F5344CB8AC3E}">
        <p14:creationId xmlns:p14="http://schemas.microsoft.com/office/powerpoint/2010/main" val="3351135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5BA49A1-2567-4B4A-ADCC-A5E9F632D512}" type="slidenum">
              <a:rPr lang="en-US" altLang="en-US"/>
              <a:pPr/>
              <a:t>‹#›</a:t>
            </a:fld>
            <a:endParaRPr lang="en-US" altLang="en-US" dirty="0"/>
          </a:p>
        </p:txBody>
      </p:sp>
    </p:spTree>
    <p:extLst>
      <p:ext uri="{BB962C8B-B14F-4D97-AF65-F5344CB8AC3E}">
        <p14:creationId xmlns:p14="http://schemas.microsoft.com/office/powerpoint/2010/main" val="1103507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161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r>
              <a:rPr lang="en-US" dirty="0"/>
              <a:t>17-</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D9A0340-6D72-41B6-86D8-1E9401E69933}" type="slidenum">
              <a:rPr lang="en-US" altLang="en-US"/>
              <a:pPr/>
              <a:t>‹#›</a:t>
            </a:fld>
            <a:endParaRPr lang="en-US" altLang="en-US" dirty="0"/>
          </a:p>
        </p:txBody>
      </p:sp>
    </p:spTree>
    <p:extLst>
      <p:ext uri="{BB962C8B-B14F-4D97-AF65-F5344CB8AC3E}">
        <p14:creationId xmlns:p14="http://schemas.microsoft.com/office/powerpoint/2010/main" val="3040170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3A639D33-8FB4-493B-80AC-D552DC4141B4}" type="slidenum">
              <a:rPr lang="en-US" altLang="en-US"/>
              <a:pPr/>
              <a:t>‹#›</a:t>
            </a:fld>
            <a:endParaRPr lang="en-US" altLang="en-US" dirty="0"/>
          </a:p>
        </p:txBody>
      </p:sp>
    </p:spTree>
    <p:extLst>
      <p:ext uri="{BB962C8B-B14F-4D97-AF65-F5344CB8AC3E}">
        <p14:creationId xmlns:p14="http://schemas.microsoft.com/office/powerpoint/2010/main" val="145817334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01D1C794-49FD-4438-8B15-2F91540BF80B}" type="slidenum">
              <a:rPr lang="en-US" altLang="en-US"/>
              <a:pPr/>
              <a:t>‹#›</a:t>
            </a:fld>
            <a:endParaRPr lang="en-US" altLang="en-US" dirty="0"/>
          </a:p>
        </p:txBody>
      </p:sp>
    </p:spTree>
    <p:extLst>
      <p:ext uri="{BB962C8B-B14F-4D97-AF65-F5344CB8AC3E}">
        <p14:creationId xmlns:p14="http://schemas.microsoft.com/office/powerpoint/2010/main" val="4286712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552B2FEE-EF11-44C8-BC7E-3230AB923D44}" type="slidenum">
              <a:rPr lang="en-US" altLang="en-US"/>
              <a:pPr/>
              <a:t>‹#›</a:t>
            </a:fld>
            <a:endParaRPr lang="en-US" altLang="en-US" dirty="0"/>
          </a:p>
        </p:txBody>
      </p:sp>
    </p:spTree>
    <p:extLst>
      <p:ext uri="{BB962C8B-B14F-4D97-AF65-F5344CB8AC3E}">
        <p14:creationId xmlns:p14="http://schemas.microsoft.com/office/powerpoint/2010/main" val="39067981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A1EA4526-7EAB-4FD7-B3AE-7A155512FCDA}" type="slidenum">
              <a:rPr lang="en-US" altLang="en-US"/>
              <a:pPr/>
              <a:t>‹#›</a:t>
            </a:fld>
            <a:endParaRPr lang="en-US" altLang="en-US" dirty="0"/>
          </a:p>
        </p:txBody>
      </p:sp>
    </p:spTree>
    <p:extLst>
      <p:ext uri="{BB962C8B-B14F-4D97-AF65-F5344CB8AC3E}">
        <p14:creationId xmlns:p14="http://schemas.microsoft.com/office/powerpoint/2010/main" val="96472826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FED621ED-E061-4EE8-BD12-30F8FE9F1FDE}" type="slidenum">
              <a:rPr lang="en-US" altLang="en-US"/>
              <a:pPr/>
              <a:t>‹#›</a:t>
            </a:fld>
            <a:endParaRPr lang="en-US" altLang="en-US" dirty="0"/>
          </a:p>
        </p:txBody>
      </p:sp>
    </p:spTree>
    <p:extLst>
      <p:ext uri="{BB962C8B-B14F-4D97-AF65-F5344CB8AC3E}">
        <p14:creationId xmlns:p14="http://schemas.microsoft.com/office/powerpoint/2010/main" val="194851362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9" name="Slide Number Placeholder 8"/>
          <p:cNvSpPr>
            <a:spLocks noGrp="1"/>
          </p:cNvSpPr>
          <p:nvPr>
            <p:ph type="sldNum" sz="quarter" idx="12"/>
          </p:nvPr>
        </p:nvSpPr>
        <p:spPr/>
        <p:txBody>
          <a:bodyPr/>
          <a:lstStyle>
            <a:lvl1pPr>
              <a:defRPr>
                <a:latin typeface="Arial" charset="0"/>
              </a:defRPr>
            </a:lvl1pPr>
          </a:lstStyle>
          <a:p>
            <a:fld id="{61D9BE12-700F-4064-92A2-2F2B6530771D}" type="slidenum">
              <a:rPr lang="en-US" altLang="en-US"/>
              <a:pPr/>
              <a:t>‹#›</a:t>
            </a:fld>
            <a:endParaRPr lang="en-US" altLang="en-US" dirty="0"/>
          </a:p>
        </p:txBody>
      </p:sp>
    </p:spTree>
    <p:extLst>
      <p:ext uri="{BB962C8B-B14F-4D97-AF65-F5344CB8AC3E}">
        <p14:creationId xmlns:p14="http://schemas.microsoft.com/office/powerpoint/2010/main" val="80091876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5" name="Slide Number Placeholder 4"/>
          <p:cNvSpPr>
            <a:spLocks noGrp="1"/>
          </p:cNvSpPr>
          <p:nvPr>
            <p:ph type="sldNum" sz="quarter" idx="12"/>
          </p:nvPr>
        </p:nvSpPr>
        <p:spPr/>
        <p:txBody>
          <a:bodyPr/>
          <a:lstStyle>
            <a:lvl1pPr>
              <a:defRPr>
                <a:latin typeface="Arial" charset="0"/>
              </a:defRPr>
            </a:lvl1pPr>
          </a:lstStyle>
          <a:p>
            <a:fld id="{B684DFC1-170F-4529-A146-C28288827BD4}" type="slidenum">
              <a:rPr lang="en-US" altLang="en-US"/>
              <a:pPr/>
              <a:t>‹#›</a:t>
            </a:fld>
            <a:endParaRPr lang="en-US" altLang="en-US" dirty="0"/>
          </a:p>
        </p:txBody>
      </p:sp>
    </p:spTree>
    <p:extLst>
      <p:ext uri="{BB962C8B-B14F-4D97-AF65-F5344CB8AC3E}">
        <p14:creationId xmlns:p14="http://schemas.microsoft.com/office/powerpoint/2010/main" val="413194308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4" name="Slide Number Placeholder 3"/>
          <p:cNvSpPr>
            <a:spLocks noGrp="1"/>
          </p:cNvSpPr>
          <p:nvPr>
            <p:ph type="sldNum" sz="quarter" idx="12"/>
          </p:nvPr>
        </p:nvSpPr>
        <p:spPr/>
        <p:txBody>
          <a:bodyPr/>
          <a:lstStyle>
            <a:lvl1pPr>
              <a:defRPr>
                <a:latin typeface="Arial" charset="0"/>
              </a:defRPr>
            </a:lvl1pPr>
          </a:lstStyle>
          <a:p>
            <a:fld id="{9A6452DF-E5B8-43FA-BBD2-1D5117566DE2}" type="slidenum">
              <a:rPr lang="en-US" altLang="en-US"/>
              <a:pPr/>
              <a:t>‹#›</a:t>
            </a:fld>
            <a:endParaRPr lang="en-US" altLang="en-US" dirty="0"/>
          </a:p>
        </p:txBody>
      </p:sp>
    </p:spTree>
    <p:extLst>
      <p:ext uri="{BB962C8B-B14F-4D97-AF65-F5344CB8AC3E}">
        <p14:creationId xmlns:p14="http://schemas.microsoft.com/office/powerpoint/2010/main" val="91518907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3444F114-FB3B-4402-A31B-23B7F8B4CF2D}" type="slidenum">
              <a:rPr lang="en-US" altLang="en-US"/>
              <a:pPr/>
              <a:t>‹#›</a:t>
            </a:fld>
            <a:endParaRPr lang="en-US" altLang="en-US" dirty="0"/>
          </a:p>
        </p:txBody>
      </p:sp>
    </p:spTree>
    <p:extLst>
      <p:ext uri="{BB962C8B-B14F-4D97-AF65-F5344CB8AC3E}">
        <p14:creationId xmlns:p14="http://schemas.microsoft.com/office/powerpoint/2010/main" val="154693591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D9A460DC-7354-4888-9412-1870580406FF}" type="slidenum">
              <a:rPr lang="en-US" altLang="en-US"/>
              <a:pPr/>
              <a:t>‹#›</a:t>
            </a:fld>
            <a:endParaRPr lang="en-US" altLang="en-US" dirty="0"/>
          </a:p>
        </p:txBody>
      </p:sp>
    </p:spTree>
    <p:extLst>
      <p:ext uri="{BB962C8B-B14F-4D97-AF65-F5344CB8AC3E}">
        <p14:creationId xmlns:p14="http://schemas.microsoft.com/office/powerpoint/2010/main" val="9937770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C8E93739-17B0-4C32-AE20-EE5BF2D64E09}" type="slidenum">
              <a:rPr lang="en-US" altLang="en-US"/>
              <a:pPr/>
              <a:t>‹#›</a:t>
            </a:fld>
            <a:endParaRPr lang="en-US" altLang="en-US" dirty="0"/>
          </a:p>
        </p:txBody>
      </p:sp>
    </p:spTree>
    <p:extLst>
      <p:ext uri="{BB962C8B-B14F-4D97-AF65-F5344CB8AC3E}">
        <p14:creationId xmlns:p14="http://schemas.microsoft.com/office/powerpoint/2010/main" val="12783155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06E5028C-BC81-4740-81FA-4032CB834CDE}" type="slidenum">
              <a:rPr lang="en-US" altLang="en-US"/>
              <a:pPr/>
              <a:t>‹#›</a:t>
            </a:fld>
            <a:endParaRPr lang="en-US" altLang="en-US" dirty="0"/>
          </a:p>
        </p:txBody>
      </p:sp>
    </p:spTree>
    <p:extLst>
      <p:ext uri="{BB962C8B-B14F-4D97-AF65-F5344CB8AC3E}">
        <p14:creationId xmlns:p14="http://schemas.microsoft.com/office/powerpoint/2010/main" val="11806615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831211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9" name="Slide Number Placeholder 8"/>
          <p:cNvSpPr>
            <a:spLocks noGrp="1"/>
          </p:cNvSpPr>
          <p:nvPr>
            <p:ph type="sldNum" sz="quarter" idx="12"/>
          </p:nvPr>
        </p:nvSpPr>
        <p:spPr/>
        <p:txBody>
          <a:bodyPr/>
          <a:lstStyle>
            <a:lvl1pPr>
              <a:defRPr>
                <a:latin typeface="Arial" charset="0"/>
              </a:defRPr>
            </a:lvl1pPr>
          </a:lstStyle>
          <a:p>
            <a:fld id="{1E7B1B31-F580-42CD-BA81-AC7E81DE3117}" type="slidenum">
              <a:rPr lang="en-US" altLang="en-US"/>
              <a:pPr/>
              <a:t>‹#›</a:t>
            </a:fld>
            <a:endParaRPr lang="en-US" altLang="en-US" dirty="0"/>
          </a:p>
        </p:txBody>
      </p:sp>
    </p:spTree>
    <p:extLst>
      <p:ext uri="{BB962C8B-B14F-4D97-AF65-F5344CB8AC3E}">
        <p14:creationId xmlns:p14="http://schemas.microsoft.com/office/powerpoint/2010/main" val="331548166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53C695E0-42DD-4AC1-A45C-9D7CE7E16448}" type="slidenum">
              <a:rPr lang="en-US" altLang="en-US"/>
              <a:pPr/>
              <a:t>‹#›</a:t>
            </a:fld>
            <a:endParaRPr lang="en-US" altLang="en-US" dirty="0"/>
          </a:p>
        </p:txBody>
      </p:sp>
    </p:spTree>
    <p:extLst>
      <p:ext uri="{BB962C8B-B14F-4D97-AF65-F5344CB8AC3E}">
        <p14:creationId xmlns:p14="http://schemas.microsoft.com/office/powerpoint/2010/main" val="60877216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FB76D2DB-1D41-477F-87CD-6493CF9A9889}" type="slidenum">
              <a:rPr lang="en-US" altLang="en-US"/>
              <a:pPr/>
              <a:t>‹#›</a:t>
            </a:fld>
            <a:endParaRPr lang="en-US" altLang="en-US" dirty="0"/>
          </a:p>
        </p:txBody>
      </p:sp>
    </p:spTree>
    <p:extLst>
      <p:ext uri="{BB962C8B-B14F-4D97-AF65-F5344CB8AC3E}">
        <p14:creationId xmlns:p14="http://schemas.microsoft.com/office/powerpoint/2010/main" val="413935881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C37BA978-2F6E-4A48-9C84-722D8AF36BFC}" type="slidenum">
              <a:rPr lang="en-US" altLang="en-US"/>
              <a:pPr/>
              <a:t>‹#›</a:t>
            </a:fld>
            <a:endParaRPr lang="en-US" altLang="en-US" dirty="0"/>
          </a:p>
        </p:txBody>
      </p:sp>
    </p:spTree>
    <p:extLst>
      <p:ext uri="{BB962C8B-B14F-4D97-AF65-F5344CB8AC3E}">
        <p14:creationId xmlns:p14="http://schemas.microsoft.com/office/powerpoint/2010/main" val="378858041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DFD54A47-752A-4B1F-B1B7-0DDB41528B4E}" type="slidenum">
              <a:rPr lang="en-US" altLang="en-US"/>
              <a:pPr/>
              <a:t>‹#›</a:t>
            </a:fld>
            <a:endParaRPr lang="en-US" altLang="en-US" dirty="0"/>
          </a:p>
        </p:txBody>
      </p:sp>
    </p:spTree>
    <p:extLst>
      <p:ext uri="{BB962C8B-B14F-4D97-AF65-F5344CB8AC3E}">
        <p14:creationId xmlns:p14="http://schemas.microsoft.com/office/powerpoint/2010/main" val="118335941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9" name="Slide Number Placeholder 8"/>
          <p:cNvSpPr>
            <a:spLocks noGrp="1"/>
          </p:cNvSpPr>
          <p:nvPr>
            <p:ph type="sldNum" sz="quarter" idx="12"/>
          </p:nvPr>
        </p:nvSpPr>
        <p:spPr/>
        <p:txBody>
          <a:bodyPr/>
          <a:lstStyle>
            <a:lvl1pPr>
              <a:defRPr>
                <a:latin typeface="Arial" charset="0"/>
              </a:defRPr>
            </a:lvl1pPr>
          </a:lstStyle>
          <a:p>
            <a:fld id="{DDEB3419-2768-4E29-89EB-D34645576CFB}" type="slidenum">
              <a:rPr lang="en-US" altLang="en-US"/>
              <a:pPr/>
              <a:t>‹#›</a:t>
            </a:fld>
            <a:endParaRPr lang="en-US" altLang="en-US" dirty="0"/>
          </a:p>
        </p:txBody>
      </p:sp>
    </p:spTree>
    <p:extLst>
      <p:ext uri="{BB962C8B-B14F-4D97-AF65-F5344CB8AC3E}">
        <p14:creationId xmlns:p14="http://schemas.microsoft.com/office/powerpoint/2010/main" val="173282969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5" name="Slide Number Placeholder 4"/>
          <p:cNvSpPr>
            <a:spLocks noGrp="1"/>
          </p:cNvSpPr>
          <p:nvPr>
            <p:ph type="sldNum" sz="quarter" idx="12"/>
          </p:nvPr>
        </p:nvSpPr>
        <p:spPr/>
        <p:txBody>
          <a:bodyPr/>
          <a:lstStyle>
            <a:lvl1pPr>
              <a:defRPr>
                <a:latin typeface="Arial" charset="0"/>
              </a:defRPr>
            </a:lvl1pPr>
          </a:lstStyle>
          <a:p>
            <a:fld id="{B1439E4A-5D19-4179-B1BE-7C18E85FBB93}" type="slidenum">
              <a:rPr lang="en-US" altLang="en-US"/>
              <a:pPr/>
              <a:t>‹#›</a:t>
            </a:fld>
            <a:endParaRPr lang="en-US" altLang="en-US" dirty="0"/>
          </a:p>
        </p:txBody>
      </p:sp>
    </p:spTree>
    <p:extLst>
      <p:ext uri="{BB962C8B-B14F-4D97-AF65-F5344CB8AC3E}">
        <p14:creationId xmlns:p14="http://schemas.microsoft.com/office/powerpoint/2010/main" val="299381176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4" name="Slide Number Placeholder 3"/>
          <p:cNvSpPr>
            <a:spLocks noGrp="1"/>
          </p:cNvSpPr>
          <p:nvPr>
            <p:ph type="sldNum" sz="quarter" idx="12"/>
          </p:nvPr>
        </p:nvSpPr>
        <p:spPr/>
        <p:txBody>
          <a:bodyPr/>
          <a:lstStyle>
            <a:lvl1pPr>
              <a:defRPr>
                <a:latin typeface="Arial" charset="0"/>
              </a:defRPr>
            </a:lvl1pPr>
          </a:lstStyle>
          <a:p>
            <a:fld id="{D5E137EE-C58D-4513-B8AF-07D7B4C92511}" type="slidenum">
              <a:rPr lang="en-US" altLang="en-US"/>
              <a:pPr/>
              <a:t>‹#›</a:t>
            </a:fld>
            <a:endParaRPr lang="en-US" altLang="en-US" dirty="0"/>
          </a:p>
        </p:txBody>
      </p:sp>
    </p:spTree>
    <p:extLst>
      <p:ext uri="{BB962C8B-B14F-4D97-AF65-F5344CB8AC3E}">
        <p14:creationId xmlns:p14="http://schemas.microsoft.com/office/powerpoint/2010/main" val="258532279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798A2226-126F-4FEB-8859-3FA7FBF51FC0}" type="slidenum">
              <a:rPr lang="en-US" altLang="en-US"/>
              <a:pPr/>
              <a:t>‹#›</a:t>
            </a:fld>
            <a:endParaRPr lang="en-US" altLang="en-US" dirty="0"/>
          </a:p>
        </p:txBody>
      </p:sp>
    </p:spTree>
    <p:extLst>
      <p:ext uri="{BB962C8B-B14F-4D97-AF65-F5344CB8AC3E}">
        <p14:creationId xmlns:p14="http://schemas.microsoft.com/office/powerpoint/2010/main" val="406548653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DB389BCD-4590-4D8A-AE31-CDE8A8F10C46}" type="slidenum">
              <a:rPr lang="en-US" altLang="en-US"/>
              <a:pPr/>
              <a:t>‹#›</a:t>
            </a:fld>
            <a:endParaRPr lang="en-US" altLang="en-US" dirty="0"/>
          </a:p>
        </p:txBody>
      </p:sp>
    </p:spTree>
    <p:extLst>
      <p:ext uri="{BB962C8B-B14F-4D97-AF65-F5344CB8AC3E}">
        <p14:creationId xmlns:p14="http://schemas.microsoft.com/office/powerpoint/2010/main" val="229915089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E8EADA73-70F0-4F68-86EE-501FC9CCB1CB}" type="slidenum">
              <a:rPr lang="en-US" altLang="en-US"/>
              <a:pPr/>
              <a:t>‹#›</a:t>
            </a:fld>
            <a:endParaRPr lang="en-US" altLang="en-US" dirty="0"/>
          </a:p>
        </p:txBody>
      </p:sp>
    </p:spTree>
    <p:extLst>
      <p:ext uri="{BB962C8B-B14F-4D97-AF65-F5344CB8AC3E}">
        <p14:creationId xmlns:p14="http://schemas.microsoft.com/office/powerpoint/2010/main" val="12848687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5" name="Slide Number Placeholder 4"/>
          <p:cNvSpPr>
            <a:spLocks noGrp="1"/>
          </p:cNvSpPr>
          <p:nvPr>
            <p:ph type="sldNum" sz="quarter" idx="12"/>
          </p:nvPr>
        </p:nvSpPr>
        <p:spPr/>
        <p:txBody>
          <a:bodyPr/>
          <a:lstStyle>
            <a:lvl1pPr>
              <a:defRPr>
                <a:latin typeface="Arial" charset="0"/>
              </a:defRPr>
            </a:lvl1pPr>
          </a:lstStyle>
          <a:p>
            <a:fld id="{0B20B3A3-4A40-48CA-BFAD-3E5E1A8DDE1B}" type="slidenum">
              <a:rPr lang="en-US" altLang="en-US"/>
              <a:pPr/>
              <a:t>‹#›</a:t>
            </a:fld>
            <a:endParaRPr lang="en-US" altLang="en-US" dirty="0"/>
          </a:p>
        </p:txBody>
      </p:sp>
    </p:spTree>
    <p:extLst>
      <p:ext uri="{BB962C8B-B14F-4D97-AF65-F5344CB8AC3E}">
        <p14:creationId xmlns:p14="http://schemas.microsoft.com/office/powerpoint/2010/main" val="365754986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atin typeface="Arial" charset="0"/>
              </a:defRPr>
            </a:lvl1pPr>
          </a:lstStyle>
          <a:p>
            <a:fld id="{23550956-6B8D-4CCA-908F-8409D7525127}" type="slidenum">
              <a:rPr lang="en-US" altLang="en-US"/>
              <a:pPr/>
              <a:t>‹#›</a:t>
            </a:fld>
            <a:endParaRPr lang="en-US" altLang="en-US" dirty="0"/>
          </a:p>
        </p:txBody>
      </p:sp>
    </p:spTree>
    <p:extLst>
      <p:ext uri="{BB962C8B-B14F-4D97-AF65-F5344CB8AC3E}">
        <p14:creationId xmlns:p14="http://schemas.microsoft.com/office/powerpoint/2010/main" val="88343872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43416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AF35AB56-90EC-489D-900F-7B7198D22021}" type="slidenum">
              <a:rPr lang="en-US" altLang="en-US"/>
              <a:pPr/>
              <a:t>‹#›</a:t>
            </a:fld>
            <a:endParaRPr lang="en-US" altLang="en-US" dirty="0"/>
          </a:p>
        </p:txBody>
      </p:sp>
    </p:spTree>
    <p:extLst>
      <p:ext uri="{BB962C8B-B14F-4D97-AF65-F5344CB8AC3E}">
        <p14:creationId xmlns:p14="http://schemas.microsoft.com/office/powerpoint/2010/main" val="8195122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FE9643C1-54DB-458A-AFA4-90ABB1819301}" type="slidenum">
              <a:rPr lang="en-US" altLang="en-US"/>
              <a:pPr/>
              <a:t>‹#›</a:t>
            </a:fld>
            <a:endParaRPr lang="en-US" altLang="en-US" dirty="0"/>
          </a:p>
        </p:txBody>
      </p:sp>
    </p:spTree>
    <p:extLst>
      <p:ext uri="{BB962C8B-B14F-4D97-AF65-F5344CB8AC3E}">
        <p14:creationId xmlns:p14="http://schemas.microsoft.com/office/powerpoint/2010/main" val="2389040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AEA86088-D3FB-404A-90D4-1EAAC50C7F27}" type="slidenum">
              <a:rPr lang="en-US" altLang="en-US"/>
              <a:pPr/>
              <a:t>‹#›</a:t>
            </a:fld>
            <a:endParaRPr lang="en-US" altLang="en-US" dirty="0"/>
          </a:p>
        </p:txBody>
      </p:sp>
    </p:spTree>
    <p:extLst>
      <p:ext uri="{BB962C8B-B14F-4D97-AF65-F5344CB8AC3E}">
        <p14:creationId xmlns:p14="http://schemas.microsoft.com/office/powerpoint/2010/main" val="71902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2A4E9ACE-6106-4A24-A118-741231457236}" type="slidenum">
              <a:rPr lang="en-US" altLang="en-US"/>
              <a:pPr/>
              <a:t>‹#›</a:t>
            </a:fld>
            <a:endParaRPr lang="en-US" altLang="en-US" dirty="0"/>
          </a:p>
        </p:txBody>
      </p:sp>
    </p:spTree>
    <p:extLst>
      <p:ext uri="{BB962C8B-B14F-4D97-AF65-F5344CB8AC3E}">
        <p14:creationId xmlns:p14="http://schemas.microsoft.com/office/powerpoint/2010/main" val="18342069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17-</a:t>
            </a:r>
          </a:p>
        </p:txBody>
      </p:sp>
      <p:sp>
        <p:nvSpPr>
          <p:cNvPr id="9" name="Slide Number Placeholder 5"/>
          <p:cNvSpPr>
            <a:spLocks noGrp="1"/>
          </p:cNvSpPr>
          <p:nvPr>
            <p:ph type="sldNum" sz="quarter" idx="12"/>
          </p:nvPr>
        </p:nvSpPr>
        <p:spPr/>
        <p:txBody>
          <a:bodyPr/>
          <a:lstStyle>
            <a:lvl1pPr>
              <a:defRPr/>
            </a:lvl1pPr>
          </a:lstStyle>
          <a:p>
            <a:fld id="{7D033213-AECB-4A1C-8F63-658D40C983A1}" type="slidenum">
              <a:rPr lang="en-US" altLang="en-US"/>
              <a:pPr/>
              <a:t>‹#›</a:t>
            </a:fld>
            <a:endParaRPr lang="en-US" altLang="en-US" dirty="0"/>
          </a:p>
        </p:txBody>
      </p:sp>
    </p:spTree>
    <p:extLst>
      <p:ext uri="{BB962C8B-B14F-4D97-AF65-F5344CB8AC3E}">
        <p14:creationId xmlns:p14="http://schemas.microsoft.com/office/powerpoint/2010/main" val="3273274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17-</a:t>
            </a:r>
          </a:p>
        </p:txBody>
      </p:sp>
      <p:sp>
        <p:nvSpPr>
          <p:cNvPr id="5" name="Slide Number Placeholder 5"/>
          <p:cNvSpPr>
            <a:spLocks noGrp="1"/>
          </p:cNvSpPr>
          <p:nvPr>
            <p:ph type="sldNum" sz="quarter" idx="12"/>
          </p:nvPr>
        </p:nvSpPr>
        <p:spPr/>
        <p:txBody>
          <a:bodyPr/>
          <a:lstStyle>
            <a:lvl1pPr>
              <a:defRPr/>
            </a:lvl1pPr>
          </a:lstStyle>
          <a:p>
            <a:fld id="{6AA880EF-EFD5-4DDC-95C0-66FD6B6ACDD2}" type="slidenum">
              <a:rPr lang="en-US" altLang="en-US"/>
              <a:pPr/>
              <a:t>‹#›</a:t>
            </a:fld>
            <a:endParaRPr lang="en-US" altLang="en-US" dirty="0"/>
          </a:p>
        </p:txBody>
      </p:sp>
    </p:spTree>
    <p:extLst>
      <p:ext uri="{BB962C8B-B14F-4D97-AF65-F5344CB8AC3E}">
        <p14:creationId xmlns:p14="http://schemas.microsoft.com/office/powerpoint/2010/main" val="2717251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17-</a:t>
            </a:r>
          </a:p>
        </p:txBody>
      </p:sp>
      <p:sp>
        <p:nvSpPr>
          <p:cNvPr id="4" name="Slide Number Placeholder 5"/>
          <p:cNvSpPr>
            <a:spLocks noGrp="1"/>
          </p:cNvSpPr>
          <p:nvPr>
            <p:ph type="sldNum" sz="quarter" idx="12"/>
          </p:nvPr>
        </p:nvSpPr>
        <p:spPr/>
        <p:txBody>
          <a:bodyPr/>
          <a:lstStyle>
            <a:lvl1pPr>
              <a:defRPr/>
            </a:lvl1pPr>
          </a:lstStyle>
          <a:p>
            <a:fld id="{4E2D9312-A5D4-49D8-8CD1-EE4E0E24B7D6}" type="slidenum">
              <a:rPr lang="en-US" altLang="en-US"/>
              <a:pPr/>
              <a:t>‹#›</a:t>
            </a:fld>
            <a:endParaRPr lang="en-US" altLang="en-US" dirty="0"/>
          </a:p>
        </p:txBody>
      </p:sp>
    </p:spTree>
    <p:extLst>
      <p:ext uri="{BB962C8B-B14F-4D97-AF65-F5344CB8AC3E}">
        <p14:creationId xmlns:p14="http://schemas.microsoft.com/office/powerpoint/2010/main" val="20303469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D1C2C3D6-C15C-412F-A936-537C9122006C}" type="slidenum">
              <a:rPr lang="en-US" altLang="en-US"/>
              <a:pPr/>
              <a:t>‹#›</a:t>
            </a:fld>
            <a:endParaRPr lang="en-US" altLang="en-US" dirty="0"/>
          </a:p>
        </p:txBody>
      </p:sp>
    </p:spTree>
    <p:extLst>
      <p:ext uri="{BB962C8B-B14F-4D97-AF65-F5344CB8AC3E}">
        <p14:creationId xmlns:p14="http://schemas.microsoft.com/office/powerpoint/2010/main" val="204478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4" name="Slide Number Placeholder 3"/>
          <p:cNvSpPr>
            <a:spLocks noGrp="1"/>
          </p:cNvSpPr>
          <p:nvPr>
            <p:ph type="sldNum" sz="quarter" idx="12"/>
          </p:nvPr>
        </p:nvSpPr>
        <p:spPr/>
        <p:txBody>
          <a:bodyPr/>
          <a:lstStyle>
            <a:lvl1pPr>
              <a:defRPr>
                <a:latin typeface="Arial" charset="0"/>
              </a:defRPr>
            </a:lvl1pPr>
          </a:lstStyle>
          <a:p>
            <a:fld id="{54223556-137A-49A3-A757-758E206A5FFB}" type="slidenum">
              <a:rPr lang="en-US" altLang="en-US"/>
              <a:pPr/>
              <a:t>‹#›</a:t>
            </a:fld>
            <a:endParaRPr lang="en-US" altLang="en-US" dirty="0"/>
          </a:p>
        </p:txBody>
      </p:sp>
    </p:spTree>
    <p:extLst>
      <p:ext uri="{BB962C8B-B14F-4D97-AF65-F5344CB8AC3E}">
        <p14:creationId xmlns:p14="http://schemas.microsoft.com/office/powerpoint/2010/main" val="316826605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2E537F63-EB2C-475E-9981-F2B7908C886A}" type="slidenum">
              <a:rPr lang="en-US" altLang="en-US"/>
              <a:pPr/>
              <a:t>‹#›</a:t>
            </a:fld>
            <a:endParaRPr lang="en-US" altLang="en-US" dirty="0"/>
          </a:p>
        </p:txBody>
      </p:sp>
    </p:spTree>
    <p:extLst>
      <p:ext uri="{BB962C8B-B14F-4D97-AF65-F5344CB8AC3E}">
        <p14:creationId xmlns:p14="http://schemas.microsoft.com/office/powerpoint/2010/main" val="17114284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4D9E706C-8061-4355-AA77-CCE7571A7604}" type="slidenum">
              <a:rPr lang="en-US" altLang="en-US"/>
              <a:pPr/>
              <a:t>‹#›</a:t>
            </a:fld>
            <a:endParaRPr lang="en-US" altLang="en-US" dirty="0"/>
          </a:p>
        </p:txBody>
      </p:sp>
    </p:spTree>
    <p:extLst>
      <p:ext uri="{BB962C8B-B14F-4D97-AF65-F5344CB8AC3E}">
        <p14:creationId xmlns:p14="http://schemas.microsoft.com/office/powerpoint/2010/main" val="3070379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ED696638-82DB-4DEE-A211-450E9DD5B3DA}" type="slidenum">
              <a:rPr lang="en-US" altLang="en-US"/>
              <a:pPr/>
              <a:t>‹#›</a:t>
            </a:fld>
            <a:endParaRPr lang="en-US" altLang="en-US" dirty="0"/>
          </a:p>
        </p:txBody>
      </p:sp>
    </p:spTree>
    <p:extLst>
      <p:ext uri="{BB962C8B-B14F-4D97-AF65-F5344CB8AC3E}">
        <p14:creationId xmlns:p14="http://schemas.microsoft.com/office/powerpoint/2010/main" val="1793570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9CE25D22-F8A5-4A93-9785-9DCC9E7B6FEF}" type="slidenum">
              <a:rPr lang="en-US" altLang="en-US"/>
              <a:pPr/>
              <a:t>‹#›</a:t>
            </a:fld>
            <a:endParaRPr lang="en-US" altLang="en-US" dirty="0"/>
          </a:p>
        </p:txBody>
      </p:sp>
    </p:spTree>
    <p:extLst>
      <p:ext uri="{BB962C8B-B14F-4D97-AF65-F5344CB8AC3E}">
        <p14:creationId xmlns:p14="http://schemas.microsoft.com/office/powerpoint/2010/main" val="37604510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1DDB62FC-334F-4FFE-8774-65A0E55A17EE}" type="slidenum">
              <a:rPr lang="en-US" altLang="en-US"/>
              <a:pPr/>
              <a:t>‹#›</a:t>
            </a:fld>
            <a:endParaRPr lang="en-US" altLang="en-US" dirty="0"/>
          </a:p>
        </p:txBody>
      </p:sp>
    </p:spTree>
    <p:extLst>
      <p:ext uri="{BB962C8B-B14F-4D97-AF65-F5344CB8AC3E}">
        <p14:creationId xmlns:p14="http://schemas.microsoft.com/office/powerpoint/2010/main" val="20471035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55FA3845-CE3C-4ACE-A396-2D2CBA062464}" type="slidenum">
              <a:rPr lang="en-US" altLang="en-US"/>
              <a:pPr/>
              <a:t>‹#›</a:t>
            </a:fld>
            <a:endParaRPr lang="en-US" altLang="en-US" dirty="0"/>
          </a:p>
        </p:txBody>
      </p:sp>
    </p:spTree>
    <p:extLst>
      <p:ext uri="{BB962C8B-B14F-4D97-AF65-F5344CB8AC3E}">
        <p14:creationId xmlns:p14="http://schemas.microsoft.com/office/powerpoint/2010/main" val="34588503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665A3514-E3AA-483A-A400-A302DB8F29E3}" type="slidenum">
              <a:rPr lang="en-US" altLang="en-US"/>
              <a:pPr/>
              <a:t>‹#›</a:t>
            </a:fld>
            <a:endParaRPr lang="en-US" altLang="en-US" dirty="0"/>
          </a:p>
        </p:txBody>
      </p:sp>
    </p:spTree>
    <p:extLst>
      <p:ext uri="{BB962C8B-B14F-4D97-AF65-F5344CB8AC3E}">
        <p14:creationId xmlns:p14="http://schemas.microsoft.com/office/powerpoint/2010/main" val="28990667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17-</a:t>
            </a:r>
          </a:p>
        </p:txBody>
      </p:sp>
      <p:sp>
        <p:nvSpPr>
          <p:cNvPr id="9" name="Slide Number Placeholder 5"/>
          <p:cNvSpPr>
            <a:spLocks noGrp="1"/>
          </p:cNvSpPr>
          <p:nvPr>
            <p:ph type="sldNum" sz="quarter" idx="12"/>
          </p:nvPr>
        </p:nvSpPr>
        <p:spPr/>
        <p:txBody>
          <a:bodyPr/>
          <a:lstStyle>
            <a:lvl1pPr>
              <a:defRPr/>
            </a:lvl1pPr>
          </a:lstStyle>
          <a:p>
            <a:fld id="{09530387-1324-4B93-932A-CFBA08B722DD}" type="slidenum">
              <a:rPr lang="en-US" altLang="en-US"/>
              <a:pPr/>
              <a:t>‹#›</a:t>
            </a:fld>
            <a:endParaRPr lang="en-US" altLang="en-US" dirty="0"/>
          </a:p>
        </p:txBody>
      </p:sp>
    </p:spTree>
    <p:extLst>
      <p:ext uri="{BB962C8B-B14F-4D97-AF65-F5344CB8AC3E}">
        <p14:creationId xmlns:p14="http://schemas.microsoft.com/office/powerpoint/2010/main" val="41921627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17-</a:t>
            </a:r>
          </a:p>
        </p:txBody>
      </p:sp>
      <p:sp>
        <p:nvSpPr>
          <p:cNvPr id="5" name="Slide Number Placeholder 5"/>
          <p:cNvSpPr>
            <a:spLocks noGrp="1"/>
          </p:cNvSpPr>
          <p:nvPr>
            <p:ph type="sldNum" sz="quarter" idx="12"/>
          </p:nvPr>
        </p:nvSpPr>
        <p:spPr/>
        <p:txBody>
          <a:bodyPr/>
          <a:lstStyle>
            <a:lvl1pPr>
              <a:defRPr/>
            </a:lvl1pPr>
          </a:lstStyle>
          <a:p>
            <a:fld id="{A97EC0B6-0E13-4B01-A992-4B0E5C1DF3BF}" type="slidenum">
              <a:rPr lang="en-US" altLang="en-US"/>
              <a:pPr/>
              <a:t>‹#›</a:t>
            </a:fld>
            <a:endParaRPr lang="en-US" altLang="en-US" dirty="0"/>
          </a:p>
        </p:txBody>
      </p:sp>
    </p:spTree>
    <p:extLst>
      <p:ext uri="{BB962C8B-B14F-4D97-AF65-F5344CB8AC3E}">
        <p14:creationId xmlns:p14="http://schemas.microsoft.com/office/powerpoint/2010/main" val="40980696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17-</a:t>
            </a:r>
          </a:p>
        </p:txBody>
      </p:sp>
      <p:sp>
        <p:nvSpPr>
          <p:cNvPr id="4" name="Slide Number Placeholder 5"/>
          <p:cNvSpPr>
            <a:spLocks noGrp="1"/>
          </p:cNvSpPr>
          <p:nvPr>
            <p:ph type="sldNum" sz="quarter" idx="12"/>
          </p:nvPr>
        </p:nvSpPr>
        <p:spPr/>
        <p:txBody>
          <a:bodyPr/>
          <a:lstStyle>
            <a:lvl1pPr>
              <a:defRPr/>
            </a:lvl1pPr>
          </a:lstStyle>
          <a:p>
            <a:fld id="{0A4ACE66-C7FF-4D99-8FB8-E58C34DA84F8}" type="slidenum">
              <a:rPr lang="en-US" altLang="en-US"/>
              <a:pPr/>
              <a:t>‹#›</a:t>
            </a:fld>
            <a:endParaRPr lang="en-US" altLang="en-US" dirty="0"/>
          </a:p>
        </p:txBody>
      </p:sp>
    </p:spTree>
    <p:extLst>
      <p:ext uri="{BB962C8B-B14F-4D97-AF65-F5344CB8AC3E}">
        <p14:creationId xmlns:p14="http://schemas.microsoft.com/office/powerpoint/2010/main" val="196811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C526472D-75A0-457E-8FC0-DD361C57C534}" type="slidenum">
              <a:rPr lang="en-US" altLang="en-US"/>
              <a:pPr/>
              <a:t>‹#›</a:t>
            </a:fld>
            <a:endParaRPr lang="en-US" altLang="en-US" dirty="0"/>
          </a:p>
        </p:txBody>
      </p:sp>
    </p:spTree>
    <p:extLst>
      <p:ext uri="{BB962C8B-B14F-4D97-AF65-F5344CB8AC3E}">
        <p14:creationId xmlns:p14="http://schemas.microsoft.com/office/powerpoint/2010/main" val="334052795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43D7CD6F-7F7A-4225-A992-16CA2D7F8C33}" type="slidenum">
              <a:rPr lang="en-US" altLang="en-US"/>
              <a:pPr/>
              <a:t>‹#›</a:t>
            </a:fld>
            <a:endParaRPr lang="en-US" altLang="en-US" dirty="0"/>
          </a:p>
        </p:txBody>
      </p:sp>
    </p:spTree>
    <p:extLst>
      <p:ext uri="{BB962C8B-B14F-4D97-AF65-F5344CB8AC3E}">
        <p14:creationId xmlns:p14="http://schemas.microsoft.com/office/powerpoint/2010/main" val="34423022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25E7088A-7E5E-404D-8FF3-0B44011AC5CF}" type="slidenum">
              <a:rPr lang="en-US" altLang="en-US"/>
              <a:pPr/>
              <a:t>‹#›</a:t>
            </a:fld>
            <a:endParaRPr lang="en-US" altLang="en-US" dirty="0"/>
          </a:p>
        </p:txBody>
      </p:sp>
    </p:spTree>
    <p:extLst>
      <p:ext uri="{BB962C8B-B14F-4D97-AF65-F5344CB8AC3E}">
        <p14:creationId xmlns:p14="http://schemas.microsoft.com/office/powerpoint/2010/main" val="17554385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5470F5C9-143E-4435-B409-8AEE6707D491}" type="slidenum">
              <a:rPr lang="en-US" altLang="en-US"/>
              <a:pPr/>
              <a:t>‹#›</a:t>
            </a:fld>
            <a:endParaRPr lang="en-US" altLang="en-US" dirty="0"/>
          </a:p>
        </p:txBody>
      </p:sp>
    </p:spTree>
    <p:extLst>
      <p:ext uri="{BB962C8B-B14F-4D97-AF65-F5344CB8AC3E}">
        <p14:creationId xmlns:p14="http://schemas.microsoft.com/office/powerpoint/2010/main" val="8379016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E7332E64-FCC7-487B-A1AA-B995175A5A6F}" type="slidenum">
              <a:rPr lang="en-US" altLang="en-US"/>
              <a:pPr/>
              <a:t>‹#›</a:t>
            </a:fld>
            <a:endParaRPr lang="en-US" altLang="en-US" dirty="0"/>
          </a:p>
        </p:txBody>
      </p:sp>
    </p:spTree>
    <p:extLst>
      <p:ext uri="{BB962C8B-B14F-4D97-AF65-F5344CB8AC3E}">
        <p14:creationId xmlns:p14="http://schemas.microsoft.com/office/powerpoint/2010/main" val="40777361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DC10D8E3-309A-4630-ABD8-46B492D457FD}" type="slidenum">
              <a:rPr lang="en-US" altLang="en-US"/>
              <a:pPr/>
              <a:t>‹#›</a:t>
            </a:fld>
            <a:endParaRPr lang="en-US" altLang="en-US" dirty="0"/>
          </a:p>
        </p:txBody>
      </p:sp>
    </p:spTree>
    <p:extLst>
      <p:ext uri="{BB962C8B-B14F-4D97-AF65-F5344CB8AC3E}">
        <p14:creationId xmlns:p14="http://schemas.microsoft.com/office/powerpoint/2010/main" val="2263443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B516314D-6572-43B7-B541-E9B8AA5610B6}" type="slidenum">
              <a:rPr lang="en-US" altLang="en-US"/>
              <a:pPr/>
              <a:t>‹#›</a:t>
            </a:fld>
            <a:endParaRPr lang="en-US" altLang="en-US" dirty="0"/>
          </a:p>
        </p:txBody>
      </p:sp>
    </p:spTree>
    <p:extLst>
      <p:ext uri="{BB962C8B-B14F-4D97-AF65-F5344CB8AC3E}">
        <p14:creationId xmlns:p14="http://schemas.microsoft.com/office/powerpoint/2010/main" val="12521989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49234F5A-2EE5-4F0C-BAE5-2CABBAFEBB30}" type="slidenum">
              <a:rPr lang="en-US" altLang="en-US"/>
              <a:pPr/>
              <a:t>‹#›</a:t>
            </a:fld>
            <a:endParaRPr lang="en-US" altLang="en-US" dirty="0"/>
          </a:p>
        </p:txBody>
      </p:sp>
    </p:spTree>
    <p:extLst>
      <p:ext uri="{BB962C8B-B14F-4D97-AF65-F5344CB8AC3E}">
        <p14:creationId xmlns:p14="http://schemas.microsoft.com/office/powerpoint/2010/main" val="21602699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93EF5D25-AE39-4081-9CC6-33E71A5EA1DD}" type="slidenum">
              <a:rPr lang="en-US" altLang="en-US"/>
              <a:pPr/>
              <a:t>‹#›</a:t>
            </a:fld>
            <a:endParaRPr lang="en-US" altLang="en-US" dirty="0"/>
          </a:p>
        </p:txBody>
      </p:sp>
    </p:spTree>
    <p:extLst>
      <p:ext uri="{BB962C8B-B14F-4D97-AF65-F5344CB8AC3E}">
        <p14:creationId xmlns:p14="http://schemas.microsoft.com/office/powerpoint/2010/main" val="37619428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17-</a:t>
            </a:r>
          </a:p>
        </p:txBody>
      </p:sp>
      <p:sp>
        <p:nvSpPr>
          <p:cNvPr id="9" name="Slide Number Placeholder 5"/>
          <p:cNvSpPr>
            <a:spLocks noGrp="1"/>
          </p:cNvSpPr>
          <p:nvPr>
            <p:ph type="sldNum" sz="quarter" idx="12"/>
          </p:nvPr>
        </p:nvSpPr>
        <p:spPr/>
        <p:txBody>
          <a:bodyPr/>
          <a:lstStyle>
            <a:lvl1pPr>
              <a:defRPr/>
            </a:lvl1pPr>
          </a:lstStyle>
          <a:p>
            <a:fld id="{6B659D35-341A-4195-B1B0-09BD96C354B6}" type="slidenum">
              <a:rPr lang="en-US" altLang="en-US"/>
              <a:pPr/>
              <a:t>‹#›</a:t>
            </a:fld>
            <a:endParaRPr lang="en-US" altLang="en-US" dirty="0"/>
          </a:p>
        </p:txBody>
      </p:sp>
    </p:spTree>
    <p:extLst>
      <p:ext uri="{BB962C8B-B14F-4D97-AF65-F5344CB8AC3E}">
        <p14:creationId xmlns:p14="http://schemas.microsoft.com/office/powerpoint/2010/main" val="27871832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17-</a:t>
            </a:r>
          </a:p>
        </p:txBody>
      </p:sp>
      <p:sp>
        <p:nvSpPr>
          <p:cNvPr id="5" name="Slide Number Placeholder 5"/>
          <p:cNvSpPr>
            <a:spLocks noGrp="1"/>
          </p:cNvSpPr>
          <p:nvPr>
            <p:ph type="sldNum" sz="quarter" idx="12"/>
          </p:nvPr>
        </p:nvSpPr>
        <p:spPr/>
        <p:txBody>
          <a:bodyPr/>
          <a:lstStyle>
            <a:lvl1pPr>
              <a:defRPr/>
            </a:lvl1pPr>
          </a:lstStyle>
          <a:p>
            <a:fld id="{D8B24DBA-0C44-4EFE-914F-88E9B9E7B31C}" type="slidenum">
              <a:rPr lang="en-US" altLang="en-US"/>
              <a:pPr/>
              <a:t>‹#›</a:t>
            </a:fld>
            <a:endParaRPr lang="en-US" altLang="en-US" dirty="0"/>
          </a:p>
        </p:txBody>
      </p:sp>
    </p:spTree>
    <p:extLst>
      <p:ext uri="{BB962C8B-B14F-4D97-AF65-F5344CB8AC3E}">
        <p14:creationId xmlns:p14="http://schemas.microsoft.com/office/powerpoint/2010/main" val="312185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17-</a:t>
            </a:r>
          </a:p>
        </p:txBody>
      </p:sp>
      <p:sp>
        <p:nvSpPr>
          <p:cNvPr id="7" name="Slide Number Placeholder 6"/>
          <p:cNvSpPr>
            <a:spLocks noGrp="1"/>
          </p:cNvSpPr>
          <p:nvPr>
            <p:ph type="sldNum" sz="quarter" idx="12"/>
          </p:nvPr>
        </p:nvSpPr>
        <p:spPr/>
        <p:txBody>
          <a:bodyPr/>
          <a:lstStyle>
            <a:lvl1pPr>
              <a:defRPr>
                <a:latin typeface="Arial" charset="0"/>
              </a:defRPr>
            </a:lvl1pPr>
          </a:lstStyle>
          <a:p>
            <a:fld id="{8359E008-AE54-4428-8A97-4F2897C49E82}" type="slidenum">
              <a:rPr lang="en-US" altLang="en-US"/>
              <a:pPr/>
              <a:t>‹#›</a:t>
            </a:fld>
            <a:endParaRPr lang="en-US" altLang="en-US" dirty="0"/>
          </a:p>
        </p:txBody>
      </p:sp>
    </p:spTree>
    <p:extLst>
      <p:ext uri="{BB962C8B-B14F-4D97-AF65-F5344CB8AC3E}">
        <p14:creationId xmlns:p14="http://schemas.microsoft.com/office/powerpoint/2010/main" val="599735045"/>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17-</a:t>
            </a:r>
          </a:p>
        </p:txBody>
      </p:sp>
      <p:sp>
        <p:nvSpPr>
          <p:cNvPr id="4" name="Slide Number Placeholder 5"/>
          <p:cNvSpPr>
            <a:spLocks noGrp="1"/>
          </p:cNvSpPr>
          <p:nvPr>
            <p:ph type="sldNum" sz="quarter" idx="12"/>
          </p:nvPr>
        </p:nvSpPr>
        <p:spPr/>
        <p:txBody>
          <a:bodyPr/>
          <a:lstStyle>
            <a:lvl1pPr>
              <a:defRPr/>
            </a:lvl1pPr>
          </a:lstStyle>
          <a:p>
            <a:fld id="{277DF739-BAA1-449C-ACA3-8F8A19079FC2}" type="slidenum">
              <a:rPr lang="en-US" altLang="en-US"/>
              <a:pPr/>
              <a:t>‹#›</a:t>
            </a:fld>
            <a:endParaRPr lang="en-US" altLang="en-US" dirty="0"/>
          </a:p>
        </p:txBody>
      </p:sp>
    </p:spTree>
    <p:extLst>
      <p:ext uri="{BB962C8B-B14F-4D97-AF65-F5344CB8AC3E}">
        <p14:creationId xmlns:p14="http://schemas.microsoft.com/office/powerpoint/2010/main" val="32204192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DF9C9ABE-5C5B-4621-B01A-887A976B6E0C}" type="slidenum">
              <a:rPr lang="en-US" altLang="en-US"/>
              <a:pPr/>
              <a:t>‹#›</a:t>
            </a:fld>
            <a:endParaRPr lang="en-US" altLang="en-US" dirty="0"/>
          </a:p>
        </p:txBody>
      </p:sp>
    </p:spTree>
    <p:extLst>
      <p:ext uri="{BB962C8B-B14F-4D97-AF65-F5344CB8AC3E}">
        <p14:creationId xmlns:p14="http://schemas.microsoft.com/office/powerpoint/2010/main" val="1136564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4C7D7A43-9618-4814-8CE8-30DF3FA83681}" type="slidenum">
              <a:rPr lang="en-US" altLang="en-US"/>
              <a:pPr/>
              <a:t>‹#›</a:t>
            </a:fld>
            <a:endParaRPr lang="en-US" altLang="en-US" dirty="0"/>
          </a:p>
        </p:txBody>
      </p:sp>
    </p:spTree>
    <p:extLst>
      <p:ext uri="{BB962C8B-B14F-4D97-AF65-F5344CB8AC3E}">
        <p14:creationId xmlns:p14="http://schemas.microsoft.com/office/powerpoint/2010/main" val="36031912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8B95340A-3563-4B1B-8ABF-06F7BF76DB32}" type="slidenum">
              <a:rPr lang="en-US" altLang="en-US"/>
              <a:pPr/>
              <a:t>‹#›</a:t>
            </a:fld>
            <a:endParaRPr lang="en-US" altLang="en-US" dirty="0"/>
          </a:p>
        </p:txBody>
      </p:sp>
    </p:spTree>
    <p:extLst>
      <p:ext uri="{BB962C8B-B14F-4D97-AF65-F5344CB8AC3E}">
        <p14:creationId xmlns:p14="http://schemas.microsoft.com/office/powerpoint/2010/main" val="17239650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8B6C542A-03B3-4548-A373-7C49E6043AD7}" type="slidenum">
              <a:rPr lang="en-US" altLang="en-US"/>
              <a:pPr/>
              <a:t>‹#›</a:t>
            </a:fld>
            <a:endParaRPr lang="en-US" altLang="en-US" dirty="0"/>
          </a:p>
        </p:txBody>
      </p:sp>
    </p:spTree>
    <p:extLst>
      <p:ext uri="{BB962C8B-B14F-4D97-AF65-F5344CB8AC3E}">
        <p14:creationId xmlns:p14="http://schemas.microsoft.com/office/powerpoint/2010/main" val="30556987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8DB486B7-C365-4EC2-BA74-190A5E50ABF1}" type="slidenum">
              <a:rPr lang="en-US" altLang="en-US"/>
              <a:pPr/>
              <a:t>‹#›</a:t>
            </a:fld>
            <a:endParaRPr lang="en-US" altLang="en-US" dirty="0"/>
          </a:p>
        </p:txBody>
      </p:sp>
    </p:spTree>
    <p:extLst>
      <p:ext uri="{BB962C8B-B14F-4D97-AF65-F5344CB8AC3E}">
        <p14:creationId xmlns:p14="http://schemas.microsoft.com/office/powerpoint/2010/main" val="18370454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1412D1D1-C62D-4B06-98AF-8BBE5EA278F1}" type="slidenum">
              <a:rPr lang="en-US" altLang="en-US"/>
              <a:pPr/>
              <a:t>‹#›</a:t>
            </a:fld>
            <a:endParaRPr lang="en-US" altLang="en-US" dirty="0"/>
          </a:p>
        </p:txBody>
      </p:sp>
    </p:spTree>
    <p:extLst>
      <p:ext uri="{BB962C8B-B14F-4D97-AF65-F5344CB8AC3E}">
        <p14:creationId xmlns:p14="http://schemas.microsoft.com/office/powerpoint/2010/main" val="42406303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17-</a:t>
            </a:r>
          </a:p>
        </p:txBody>
      </p:sp>
      <p:sp>
        <p:nvSpPr>
          <p:cNvPr id="6" name="Slide Number Placeholder 5"/>
          <p:cNvSpPr>
            <a:spLocks noGrp="1"/>
          </p:cNvSpPr>
          <p:nvPr>
            <p:ph type="sldNum" sz="quarter" idx="12"/>
          </p:nvPr>
        </p:nvSpPr>
        <p:spPr/>
        <p:txBody>
          <a:bodyPr/>
          <a:lstStyle>
            <a:lvl1pPr>
              <a:defRPr/>
            </a:lvl1pPr>
          </a:lstStyle>
          <a:p>
            <a:fld id="{1997F931-D3CA-4067-ACEE-D5452C9FBA95}" type="slidenum">
              <a:rPr lang="en-US" altLang="en-US"/>
              <a:pPr/>
              <a:t>‹#›</a:t>
            </a:fld>
            <a:endParaRPr lang="en-US" altLang="en-US" dirty="0"/>
          </a:p>
        </p:txBody>
      </p:sp>
    </p:spTree>
    <p:extLst>
      <p:ext uri="{BB962C8B-B14F-4D97-AF65-F5344CB8AC3E}">
        <p14:creationId xmlns:p14="http://schemas.microsoft.com/office/powerpoint/2010/main" val="38255982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17-</a:t>
            </a:r>
          </a:p>
        </p:txBody>
      </p:sp>
      <p:sp>
        <p:nvSpPr>
          <p:cNvPr id="7" name="Slide Number Placeholder 5"/>
          <p:cNvSpPr>
            <a:spLocks noGrp="1"/>
          </p:cNvSpPr>
          <p:nvPr>
            <p:ph type="sldNum" sz="quarter" idx="12"/>
          </p:nvPr>
        </p:nvSpPr>
        <p:spPr/>
        <p:txBody>
          <a:bodyPr/>
          <a:lstStyle>
            <a:lvl1pPr>
              <a:defRPr/>
            </a:lvl1pPr>
          </a:lstStyle>
          <a:p>
            <a:fld id="{B2BEB452-107B-4AD1-95C9-BB40D3FABFFC}" type="slidenum">
              <a:rPr lang="en-US" altLang="en-US"/>
              <a:pPr/>
              <a:t>‹#›</a:t>
            </a:fld>
            <a:endParaRPr lang="en-US" altLang="en-US" dirty="0"/>
          </a:p>
        </p:txBody>
      </p:sp>
    </p:spTree>
    <p:extLst>
      <p:ext uri="{BB962C8B-B14F-4D97-AF65-F5344CB8AC3E}">
        <p14:creationId xmlns:p14="http://schemas.microsoft.com/office/powerpoint/2010/main" val="36839919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17-</a:t>
            </a:r>
          </a:p>
        </p:txBody>
      </p:sp>
      <p:sp>
        <p:nvSpPr>
          <p:cNvPr id="9" name="Slide Number Placeholder 5"/>
          <p:cNvSpPr>
            <a:spLocks noGrp="1"/>
          </p:cNvSpPr>
          <p:nvPr>
            <p:ph type="sldNum" sz="quarter" idx="12"/>
          </p:nvPr>
        </p:nvSpPr>
        <p:spPr/>
        <p:txBody>
          <a:bodyPr/>
          <a:lstStyle>
            <a:lvl1pPr>
              <a:defRPr/>
            </a:lvl1pPr>
          </a:lstStyle>
          <a:p>
            <a:fld id="{A5D639B1-E3D5-4DA3-8629-E99D3DF3D9EE}" type="slidenum">
              <a:rPr lang="en-US" altLang="en-US"/>
              <a:pPr/>
              <a:t>‹#›</a:t>
            </a:fld>
            <a:endParaRPr lang="en-US" altLang="en-US" dirty="0"/>
          </a:p>
        </p:txBody>
      </p:sp>
    </p:spTree>
    <p:extLst>
      <p:ext uri="{BB962C8B-B14F-4D97-AF65-F5344CB8AC3E}">
        <p14:creationId xmlns:p14="http://schemas.microsoft.com/office/powerpoint/2010/main" val="425714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1.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2.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3.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4.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5.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6.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7.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8.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19.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20.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theme" Target="../theme/theme21.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theme" Target="../theme/theme22.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6ABA2A69-3F5C-4080-9E49-C33D98C81728}"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283" r:id="rId1"/>
    <p:sldLayoutId id="2147486284" r:id="rId2"/>
    <p:sldLayoutId id="2147486285" r:id="rId3"/>
    <p:sldLayoutId id="2147486286" r:id="rId4"/>
    <p:sldLayoutId id="2147486287" r:id="rId5"/>
    <p:sldLayoutId id="2147486288" r:id="rId6"/>
    <p:sldLayoutId id="2147486289" r:id="rId7"/>
    <p:sldLayoutId id="2147486290" r:id="rId8"/>
    <p:sldLayoutId id="2147486291" r:id="rId9"/>
    <p:sldLayoutId id="2147486292" r:id="rId10"/>
    <p:sldLayoutId id="2147486293" r:id="rId11"/>
    <p:sldLayoutId id="2147486294" r:id="rId12"/>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763588"/>
            <a:ext cx="8229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457200" y="1863725"/>
            <a:ext cx="82296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solidFill>
                  <a:schemeClr val="bg1"/>
                </a:solidFill>
                <a:latin typeface="Calibri" pitchFamily="-107" charset="0"/>
                <a:cs typeface="Arial" charset="0"/>
              </a:rPr>
              <a:t>2 - </a:t>
            </a:r>
            <a:fld id="{E6BE0B73-4CB4-4451-910F-8F0772F09AE5}" type="slidenum">
              <a:rPr lang="en-US" altLang="en-US" sz="1000">
                <a:solidFill>
                  <a:schemeClr val="bg1"/>
                </a:solidFill>
                <a:latin typeface="Calibri" pitchFamily="-107" charset="0"/>
                <a:cs typeface="Arial" charset="0"/>
              </a:rPr>
              <a:pPr algn="ctr" eaLnBrk="1" hangingPunct="1"/>
              <a:t>‹#›</a:t>
            </a:fld>
            <a:endParaRPr lang="en-US" altLang="en-US" sz="1000" dirty="0">
              <a:solidFill>
                <a:schemeClr val="bg1"/>
              </a:solidFill>
              <a:latin typeface="Calibri" pitchFamily="-107" charset="0"/>
              <a:cs typeface="Arial" charset="0"/>
            </a:endParaRPr>
          </a:p>
        </p:txBody>
      </p:sp>
      <p:sp>
        <p:nvSpPr>
          <p:cNvPr id="10245"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dirty="0">
              <a:solidFill>
                <a:srgbClr val="FFFFFF"/>
              </a:solidFill>
              <a:latin typeface="Palatino Linotype" panose="02040502050505030304" pitchFamily="18"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215" r:id="rId1"/>
    <p:sldLayoutId id="2147486338" r:id="rId2"/>
    <p:sldLayoutId id="2147486339" r:id="rId3"/>
    <p:sldLayoutId id="2147486216" r:id="rId4"/>
    <p:sldLayoutId id="2147486340" r:id="rId5"/>
    <p:sldLayoutId id="2147486341" r:id="rId6"/>
    <p:sldLayoutId id="2147486217" r:id="rId7"/>
    <p:sldLayoutId id="2147486342" r:id="rId8"/>
    <p:sldLayoutId id="2147486343" r:id="rId9"/>
    <p:sldLayoutId id="2147486344" r:id="rId10"/>
    <p:sldLayoutId id="2147486345" r:id="rId11"/>
    <p:sldLayoutId id="2147486218" r:id="rId12"/>
    <p:sldLayoutId id="2147486347" r:id="rId13"/>
    <p:sldLayoutId id="2147486349" r:id="rId14"/>
    <p:sldLayoutId id="2147486227" r:id="rId15"/>
    <p:sldLayoutId id="2147486228" r:id="rId16"/>
    <p:sldLayoutId id="2147486230" r:id="rId17"/>
    <p:sldLayoutId id="2147486246" r:id="rId18"/>
    <p:sldLayoutId id="2147486350" r:id="rId19"/>
    <p:sldLayoutId id="2147486247" r:id="rId20"/>
    <p:sldLayoutId id="2147486249" r:id="rId2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r>
              <a:rPr lang="en-US" dirty="0"/>
              <a:t>17-</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AB6B373-C7C1-4566-A4BC-731A0F8302E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252" r:id="rId1"/>
    <p:sldLayoutId id="2147486253" r:id="rId2"/>
    <p:sldLayoutId id="2147486254" r:id="rId3"/>
    <p:sldLayoutId id="2147486255" r:id="rId4"/>
    <p:sldLayoutId id="2147486256" r:id="rId5"/>
    <p:sldLayoutId id="2147486257" r:id="rId6"/>
    <p:sldLayoutId id="2147486258" r:id="rId7"/>
    <p:sldLayoutId id="2147486259" r:id="rId8"/>
    <p:sldLayoutId id="2147486260" r:id="rId9"/>
    <p:sldLayoutId id="2147486261" r:id="rId10"/>
    <p:sldLayoutId id="2147486262"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45B00886-E268-4B87-B088-1B1181A25FC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51" r:id="rId1"/>
    <p:sldLayoutId id="2147486352" r:id="rId2"/>
    <p:sldLayoutId id="2147486353" r:id="rId3"/>
    <p:sldLayoutId id="2147486354" r:id="rId4"/>
    <p:sldLayoutId id="2147486355" r:id="rId5"/>
    <p:sldLayoutId id="2147486356" r:id="rId6"/>
    <p:sldLayoutId id="2147486357" r:id="rId7"/>
    <p:sldLayoutId id="2147486358" r:id="rId8"/>
    <p:sldLayoutId id="2147486359" r:id="rId9"/>
    <p:sldLayoutId id="2147486360" r:id="rId10"/>
    <p:sldLayoutId id="2147486361" r:id="rId11"/>
    <p:sldLayoutId id="2147486362" r:id="rId12"/>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1D62D647-B45C-46BB-AB72-368432D6CA3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64" r:id="rId1"/>
    <p:sldLayoutId id="2147486365" r:id="rId2"/>
    <p:sldLayoutId id="2147486366" r:id="rId3"/>
    <p:sldLayoutId id="2147486367" r:id="rId4"/>
    <p:sldLayoutId id="2147486368" r:id="rId5"/>
    <p:sldLayoutId id="2147486369" r:id="rId6"/>
    <p:sldLayoutId id="2147486370" r:id="rId7"/>
    <p:sldLayoutId id="2147486371" r:id="rId8"/>
    <p:sldLayoutId id="2147486372" r:id="rId9"/>
    <p:sldLayoutId id="2147486373" r:id="rId10"/>
    <p:sldLayoutId id="2147486374" r:id="rId11"/>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552E7827-F2A2-4D59-9FCE-E5956E15947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75" r:id="rId1"/>
    <p:sldLayoutId id="2147486376" r:id="rId2"/>
    <p:sldLayoutId id="2147486377" r:id="rId3"/>
    <p:sldLayoutId id="2147486378" r:id="rId4"/>
    <p:sldLayoutId id="2147486379" r:id="rId5"/>
    <p:sldLayoutId id="2147486380" r:id="rId6"/>
    <p:sldLayoutId id="2147486381" r:id="rId7"/>
    <p:sldLayoutId id="2147486382" r:id="rId8"/>
    <p:sldLayoutId id="2147486383" r:id="rId9"/>
    <p:sldLayoutId id="2147486384" r:id="rId10"/>
    <p:sldLayoutId id="2147486385" r:id="rId11"/>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A8EC21E3-37AF-4E88-B369-285DC3B00C7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86" r:id="rId1"/>
    <p:sldLayoutId id="2147486387" r:id="rId2"/>
    <p:sldLayoutId id="2147486388" r:id="rId3"/>
    <p:sldLayoutId id="2147486389" r:id="rId4"/>
    <p:sldLayoutId id="2147486390" r:id="rId5"/>
    <p:sldLayoutId id="2147486391" r:id="rId6"/>
    <p:sldLayoutId id="2147486392" r:id="rId7"/>
    <p:sldLayoutId id="2147486393" r:id="rId8"/>
    <p:sldLayoutId id="2147486394" r:id="rId9"/>
    <p:sldLayoutId id="2147486395" r:id="rId10"/>
    <p:sldLayoutId id="2147486396" r:id="rId11"/>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1D68EC84-1EBB-460B-A419-886E784A8B6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97" r:id="rId1"/>
    <p:sldLayoutId id="2147486398" r:id="rId2"/>
    <p:sldLayoutId id="2147486399" r:id="rId3"/>
    <p:sldLayoutId id="2147486400" r:id="rId4"/>
    <p:sldLayoutId id="2147486401" r:id="rId5"/>
    <p:sldLayoutId id="2147486402" r:id="rId6"/>
    <p:sldLayoutId id="2147486403" r:id="rId7"/>
    <p:sldLayoutId id="2147486404" r:id="rId8"/>
    <p:sldLayoutId id="2147486405" r:id="rId9"/>
    <p:sldLayoutId id="2147486406" r:id="rId10"/>
    <p:sldLayoutId id="2147486407" r:id="rId11"/>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65A4FCD7-8332-4AD8-9CEE-82E9734EAD5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408" r:id="rId1"/>
    <p:sldLayoutId id="2147486409" r:id="rId2"/>
    <p:sldLayoutId id="2147486410" r:id="rId3"/>
    <p:sldLayoutId id="2147486411" r:id="rId4"/>
    <p:sldLayoutId id="2147486412" r:id="rId5"/>
    <p:sldLayoutId id="2147486413" r:id="rId6"/>
    <p:sldLayoutId id="2147486414" r:id="rId7"/>
    <p:sldLayoutId id="2147486415" r:id="rId8"/>
    <p:sldLayoutId id="2147486416" r:id="rId9"/>
    <p:sldLayoutId id="2147486417" r:id="rId10"/>
    <p:sldLayoutId id="2147486418" r:id="rId11"/>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9A3D436B-CE4D-4779-BCC6-67B5037C68B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22" r:id="rId4"/>
    <p:sldLayoutId id="2147486423" r:id="rId5"/>
    <p:sldLayoutId id="2147486424" r:id="rId6"/>
    <p:sldLayoutId id="2147486425" r:id="rId7"/>
    <p:sldLayoutId id="2147486426" r:id="rId8"/>
    <p:sldLayoutId id="2147486427" r:id="rId9"/>
    <p:sldLayoutId id="2147486428" r:id="rId10"/>
    <p:sldLayoutId id="2147486429" r:id="rId11"/>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3233779C-C90E-4533-8848-E878ECECF1A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430" r:id="rId1"/>
    <p:sldLayoutId id="2147486431" r:id="rId2"/>
    <p:sldLayoutId id="2147486432" r:id="rId3"/>
    <p:sldLayoutId id="2147486433" r:id="rId4"/>
    <p:sldLayoutId id="2147486434" r:id="rId5"/>
    <p:sldLayoutId id="2147486435" r:id="rId6"/>
    <p:sldLayoutId id="2147486436" r:id="rId7"/>
    <p:sldLayoutId id="2147486437" r:id="rId8"/>
    <p:sldLayoutId id="2147486438" r:id="rId9"/>
    <p:sldLayoutId id="2147486439" r:id="rId10"/>
    <p:sldLayoutId id="2147486440" r:id="rId11"/>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296619A-8064-4968-878B-460E29C660B8}" type="slidenum">
              <a:rPr lang="en-US" altLang="en-US"/>
              <a:pPr/>
              <a:t>‹#›</a:t>
            </a:fld>
            <a:endParaRPr lang="en-US" alt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solidFill>
                  <a:schemeClr val="bg1"/>
                </a:solidFill>
                <a:latin typeface="Calibri" pitchFamily="-107" charset="0"/>
                <a:cs typeface="Arial" charset="0"/>
              </a:rPr>
              <a:t>2 - </a:t>
            </a:r>
            <a:fld id="{2719BED7-C4AD-403B-9CD0-0A5FADCC2CA1}" type="slidenum">
              <a:rPr lang="en-US" altLang="en-US" sz="1000">
                <a:solidFill>
                  <a:schemeClr val="bg1"/>
                </a:solidFill>
                <a:latin typeface="Calibri" pitchFamily="-107" charset="0"/>
                <a:cs typeface="Arial" charset="0"/>
              </a:rPr>
              <a:pPr algn="ctr" eaLnBrk="1" hangingPunct="1"/>
              <a:t>‹#›</a:t>
            </a:fld>
            <a:endParaRPr lang="en-US" altLang="en-US" sz="1000" dirty="0">
              <a:solidFill>
                <a:schemeClr val="bg1"/>
              </a:solidFill>
              <a:latin typeface="Calibri" pitchFamily="-107" charset="0"/>
              <a:cs typeface="Arial" charset="0"/>
            </a:endParaRPr>
          </a:p>
        </p:txBody>
      </p:sp>
    </p:spTree>
  </p:cSld>
  <p:clrMap bg1="lt1" tx1="dk1" bg2="lt2" tx2="dk2" accent1="accent1" accent2="accent2" accent3="accent3" accent4="accent4" accent5="accent5" accent6="accent6" hlink="hlink" folHlink="folHlink"/>
  <p:sldLayoutIdLst>
    <p:sldLayoutId id="2147486296" r:id="rId1"/>
    <p:sldLayoutId id="2147486161" r:id="rId2"/>
    <p:sldLayoutId id="2147486162" r:id="rId3"/>
    <p:sldLayoutId id="2147486163" r:id="rId4"/>
    <p:sldLayoutId id="2147486164" r:id="rId5"/>
    <p:sldLayoutId id="2147486165" r:id="rId6"/>
    <p:sldLayoutId id="2147486166" r:id="rId7"/>
    <p:sldLayoutId id="2147486167" r:id="rId8"/>
    <p:sldLayoutId id="2147486168" r:id="rId9"/>
    <p:sldLayoutId id="2147486169" r:id="rId10"/>
    <p:sldLayoutId id="2147486170" r:id="rId11"/>
    <p:sldLayoutId id="2147486297"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0CD1702D-E8FA-4835-B2B2-39658F8F631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441" r:id="rId1"/>
    <p:sldLayoutId id="2147486442" r:id="rId2"/>
    <p:sldLayoutId id="2147486443" r:id="rId3"/>
    <p:sldLayoutId id="2147486444" r:id="rId4"/>
    <p:sldLayoutId id="2147486445" r:id="rId5"/>
    <p:sldLayoutId id="2147486446" r:id="rId6"/>
    <p:sldLayoutId id="2147486447" r:id="rId7"/>
    <p:sldLayoutId id="2147486448" r:id="rId8"/>
    <p:sldLayoutId id="2147486449" r:id="rId9"/>
    <p:sldLayoutId id="2147486450" r:id="rId10"/>
    <p:sldLayoutId id="2147486451" r:id="rId11"/>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Arial" charset="0"/>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882AAD4-BCD7-45EB-8053-BF4200F7217B}" type="slidenum">
              <a:rPr lang="en-US" altLang="en-US"/>
              <a:pPr/>
              <a:t>‹#›</a:t>
            </a:fld>
            <a:endParaRPr lang="en-US" altLang="en-US" dirty="0"/>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solidFill>
                  <a:srgbClr val="FFFFFF"/>
                </a:solidFill>
                <a:latin typeface="Calibri" pitchFamily="-107" charset="0"/>
                <a:cs typeface="Arial" charset="0"/>
              </a:rPr>
              <a:t>1 - </a:t>
            </a:r>
            <a:fld id="{20BB65E2-1D89-46A8-9484-2D74AB659D68}" type="slidenum">
              <a:rPr lang="en-US" altLang="en-US" sz="1000">
                <a:solidFill>
                  <a:srgbClr val="FFFFFF"/>
                </a:solidFill>
                <a:latin typeface="Calibri" pitchFamily="-107" charset="0"/>
                <a:cs typeface="Arial" charset="0"/>
              </a:rPr>
              <a:pPr algn="ctr" eaLnBrk="1" hangingPunct="1"/>
              <a:t>‹#›</a:t>
            </a:fld>
            <a:endParaRPr lang="en-US" altLang="en-US" sz="1000" dirty="0">
              <a:solidFill>
                <a:srgbClr val="FFFFFF"/>
              </a:solidFill>
              <a:latin typeface="Calibri" pitchFamily="-107" charset="0"/>
              <a:cs typeface="Arial" charset="0"/>
            </a:endParaRPr>
          </a:p>
        </p:txBody>
      </p:sp>
    </p:spTree>
  </p:cSld>
  <p:clrMap bg1="lt1" tx1="dk1" bg2="lt2" tx2="dk2" accent1="accent1" accent2="accent2" accent3="accent3" accent4="accent4" accent5="accent5" accent6="accent6" hlink="hlink" folHlink="folHlink"/>
  <p:sldLayoutIdLst>
    <p:sldLayoutId id="2147486452" r:id="rId1"/>
    <p:sldLayoutId id="2147486263" r:id="rId2"/>
    <p:sldLayoutId id="2147486264" r:id="rId3"/>
    <p:sldLayoutId id="2147486265" r:id="rId4"/>
    <p:sldLayoutId id="2147486266" r:id="rId5"/>
    <p:sldLayoutId id="2147486267" r:id="rId6"/>
    <p:sldLayoutId id="2147486268" r:id="rId7"/>
    <p:sldLayoutId id="2147486269" r:id="rId8"/>
    <p:sldLayoutId id="2147486270" r:id="rId9"/>
    <p:sldLayoutId id="2147486271" r:id="rId10"/>
    <p:sldLayoutId id="2147486272" r:id="rId11"/>
    <p:sldLayoutId id="2147486453"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Arial"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Arial" charset="0"/>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2D83854-6993-4124-897A-3CBD71F19D13}" type="slidenum">
              <a:rPr lang="en-US" altLang="en-US"/>
              <a:pPr/>
              <a:t>‹#›</a:t>
            </a:fld>
            <a:endParaRPr lang="en-US" altLang="en-US" dirty="0"/>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solidFill>
                  <a:srgbClr val="FFFFFF"/>
                </a:solidFill>
                <a:latin typeface="Calibri" pitchFamily="-107" charset="0"/>
                <a:cs typeface="Arial" charset="0"/>
              </a:rPr>
              <a:t>1 - </a:t>
            </a:r>
            <a:fld id="{B8D4337A-D7EE-4FF3-B63A-CC7247530F7B}" type="slidenum">
              <a:rPr lang="en-US" altLang="en-US" sz="1000">
                <a:solidFill>
                  <a:srgbClr val="FFFFFF"/>
                </a:solidFill>
                <a:latin typeface="Calibri" pitchFamily="-107" charset="0"/>
                <a:cs typeface="Arial" charset="0"/>
              </a:rPr>
              <a:pPr algn="ctr" eaLnBrk="1" hangingPunct="1"/>
              <a:t>‹#›</a:t>
            </a:fld>
            <a:endParaRPr lang="en-US" altLang="en-US" sz="1000" dirty="0">
              <a:solidFill>
                <a:srgbClr val="FFFFFF"/>
              </a:solidFill>
              <a:latin typeface="Calibri" pitchFamily="-107" charset="0"/>
              <a:cs typeface="Arial" charset="0"/>
            </a:endParaRPr>
          </a:p>
        </p:txBody>
      </p:sp>
    </p:spTree>
  </p:cSld>
  <p:clrMap bg1="lt1" tx1="dk1" bg2="lt2" tx2="dk2" accent1="accent1" accent2="accent2" accent3="accent3" accent4="accent4" accent5="accent5" accent6="accent6" hlink="hlink" folHlink="folHlink"/>
  <p:sldLayoutIdLst>
    <p:sldLayoutId id="2147486454" r:id="rId1"/>
    <p:sldLayoutId id="2147486273" r:id="rId2"/>
    <p:sldLayoutId id="2147486274" r:id="rId3"/>
    <p:sldLayoutId id="2147486275" r:id="rId4"/>
    <p:sldLayoutId id="2147486276" r:id="rId5"/>
    <p:sldLayoutId id="2147486277" r:id="rId6"/>
    <p:sldLayoutId id="2147486278" r:id="rId7"/>
    <p:sldLayoutId id="2147486279" r:id="rId8"/>
    <p:sldLayoutId id="2147486280" r:id="rId9"/>
    <p:sldLayoutId id="2147486281" r:id="rId10"/>
    <p:sldLayoutId id="2147486282" r:id="rId11"/>
    <p:sldLayoutId id="2147486455"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solidFill>
                  <a:schemeClr val="bg1"/>
                </a:solidFill>
                <a:latin typeface="Calibri" pitchFamily="-107" charset="0"/>
                <a:cs typeface="Arial" charset="0"/>
              </a:rPr>
              <a:t>2 - </a:t>
            </a:r>
            <a:fld id="{6921110D-8098-464A-A5AE-0BBBBCE058BD}" type="slidenum">
              <a:rPr lang="en-US" altLang="en-US" sz="1000">
                <a:solidFill>
                  <a:schemeClr val="bg1"/>
                </a:solidFill>
                <a:latin typeface="Calibri" pitchFamily="-107" charset="0"/>
                <a:cs typeface="Arial" charset="0"/>
              </a:rPr>
              <a:pPr algn="ctr" eaLnBrk="1" hangingPunct="1"/>
              <a:t>‹#›</a:t>
            </a:fld>
            <a:endParaRPr lang="en-US" altLang="en-US" sz="1000" dirty="0">
              <a:solidFill>
                <a:schemeClr val="bg1"/>
              </a:solidFill>
              <a:latin typeface="Calibri" pitchFamily="-107" charset="0"/>
              <a:cs typeface="Arial" charset="0"/>
            </a:endParaRPr>
          </a:p>
        </p:txBody>
      </p:sp>
      <p:sp>
        <p:nvSpPr>
          <p:cNvPr id="8" name="Rectangle 4"/>
          <p:cNvSpPr>
            <a:spLocks noGrp="1" noChangeArrowheads="1"/>
          </p:cNvSpPr>
          <p:nvPr>
            <p:ph type="ftr" sz="quarter" idx="3"/>
          </p:nvPr>
        </p:nvSpPr>
        <p:spPr>
          <a:xfrm>
            <a:off x="228600" y="6477000"/>
            <a:ext cx="8534400" cy="228600"/>
          </a:xfrm>
          <a:prstGeom prst="rect">
            <a:avLst/>
          </a:prstGeom>
        </p:spPr>
        <p:txBody>
          <a:bodyPr/>
          <a:lstStyle>
            <a:lvl1pPr algn="ctr" eaLnBrk="1" hangingPunct="1">
              <a:defRPr sz="800">
                <a:latin typeface="+mn-lt"/>
              </a:defRPr>
            </a:lvl1pPr>
          </a:lstStyle>
          <a:p>
            <a:pPr>
              <a:defRPr/>
            </a:pPr>
            <a:r>
              <a:rPr lang="en-US" dirty="0"/>
              <a:t>17-</a:t>
            </a:r>
          </a:p>
        </p:txBody>
      </p:sp>
    </p:spTree>
  </p:cSld>
  <p:clrMap bg1="lt1" tx1="dk1" bg2="lt2" tx2="dk2" accent1="accent1" accent2="accent2" accent3="accent3" accent4="accent4" accent5="accent5" accent6="accent6" hlink="hlink" folHlink="folHlink"/>
  <p:sldLayoutIdLst>
    <p:sldLayoutId id="2147486298" r:id="rId1"/>
    <p:sldLayoutId id="2147486299" r:id="rId2"/>
    <p:sldLayoutId id="2147486300" r:id="rId3"/>
    <p:sldLayoutId id="2147486301" r:id="rId4"/>
    <p:sldLayoutId id="2147486302" r:id="rId5"/>
    <p:sldLayoutId id="2147486303" r:id="rId6"/>
    <p:sldLayoutId id="2147486304" r:id="rId7"/>
    <p:sldLayoutId id="2147486305" r:id="rId8"/>
    <p:sldLayoutId id="2147486306" r:id="rId9"/>
    <p:sldLayoutId id="2147486307" r:id="rId10"/>
    <p:sldLayoutId id="2147486308" r:id="rId11"/>
    <p:sldLayoutId id="2147486309" r:id="rId12"/>
    <p:sldLayoutId id="2147486310"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cs typeface="Arial" charset="0"/>
              </a:defRPr>
            </a:lvl1pPr>
          </a:lstStyle>
          <a:p>
            <a:fld id="{A80BB631-87DA-4BB6-B3E1-38CBD4B0F09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12" r:id="rId1"/>
    <p:sldLayoutId id="2147486313" r:id="rId2"/>
    <p:sldLayoutId id="2147486314" r:id="rId3"/>
    <p:sldLayoutId id="2147486315" r:id="rId4"/>
    <p:sldLayoutId id="2147486316" r:id="rId5"/>
    <p:sldLayoutId id="2147486317" r:id="rId6"/>
    <p:sldLayoutId id="2147486318" r:id="rId7"/>
    <p:sldLayoutId id="2147486319" r:id="rId8"/>
    <p:sldLayoutId id="2147486320" r:id="rId9"/>
    <p:sldLayoutId id="2147486321" r:id="rId10"/>
    <p:sldLayoutId id="2147486322" r:id="rId11"/>
    <p:sldLayoutId id="2147486323" r:id="rId12"/>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US" dirty="0"/>
              <a:t>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07" charset="0"/>
              </a:defRPr>
            </a:lvl1pPr>
          </a:lstStyle>
          <a:p>
            <a:fld id="{1EA532A4-276A-4D4A-BD1B-1E66D907EEF7}"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325" r:id="rId1"/>
    <p:sldLayoutId id="2147486326" r:id="rId2"/>
    <p:sldLayoutId id="2147486327" r:id="rId3"/>
    <p:sldLayoutId id="2147486328" r:id="rId4"/>
    <p:sldLayoutId id="2147486329" r:id="rId5"/>
    <p:sldLayoutId id="2147486330" r:id="rId6"/>
    <p:sldLayoutId id="2147486331" r:id="rId7"/>
    <p:sldLayoutId id="2147486332" r:id="rId8"/>
    <p:sldLayoutId id="2147486333" r:id="rId9"/>
    <p:sldLayoutId id="2147486334" r:id="rId10"/>
    <p:sldLayoutId id="2147486335" r:id="rId11"/>
    <p:sldLayoutId id="2147486336" r:id="rId12"/>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r>
              <a:rPr lang="en-US" dirty="0"/>
              <a:t>17-</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D71AE40-B437-47FF-B868-C86292B96954}"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171" r:id="rId1"/>
    <p:sldLayoutId id="2147486172" r:id="rId2"/>
    <p:sldLayoutId id="2147486173" r:id="rId3"/>
    <p:sldLayoutId id="2147486174" r:id="rId4"/>
    <p:sldLayoutId id="2147486175" r:id="rId5"/>
    <p:sldLayoutId id="2147486176" r:id="rId6"/>
    <p:sldLayoutId id="2147486177" r:id="rId7"/>
    <p:sldLayoutId id="2147486178" r:id="rId8"/>
    <p:sldLayoutId id="2147486179" r:id="rId9"/>
    <p:sldLayoutId id="2147486180" r:id="rId10"/>
    <p:sldLayoutId id="214748618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r>
              <a:rPr lang="en-US" dirty="0"/>
              <a:t>17-</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EA4AD9A-B78E-489A-9B2C-D68EF528DE5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182" r:id="rId1"/>
    <p:sldLayoutId id="2147486183" r:id="rId2"/>
    <p:sldLayoutId id="2147486184" r:id="rId3"/>
    <p:sldLayoutId id="2147486185" r:id="rId4"/>
    <p:sldLayoutId id="2147486186" r:id="rId5"/>
    <p:sldLayoutId id="2147486187" r:id="rId6"/>
    <p:sldLayoutId id="2147486188" r:id="rId7"/>
    <p:sldLayoutId id="2147486189" r:id="rId8"/>
    <p:sldLayoutId id="2147486190" r:id="rId9"/>
    <p:sldLayoutId id="2147486191" r:id="rId10"/>
    <p:sldLayoutId id="2147486192"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r>
              <a:rPr lang="en-US" dirty="0"/>
              <a:t>17-</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E04BD12-8E16-44A5-8B53-BD6EB49EAAC8}"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193" r:id="rId1"/>
    <p:sldLayoutId id="2147486194" r:id="rId2"/>
    <p:sldLayoutId id="2147486195" r:id="rId3"/>
    <p:sldLayoutId id="2147486196" r:id="rId4"/>
    <p:sldLayoutId id="2147486197" r:id="rId5"/>
    <p:sldLayoutId id="2147486198" r:id="rId6"/>
    <p:sldLayoutId id="2147486199" r:id="rId7"/>
    <p:sldLayoutId id="2147486200" r:id="rId8"/>
    <p:sldLayoutId id="2147486201" r:id="rId9"/>
    <p:sldLayoutId id="2147486202" r:id="rId10"/>
    <p:sldLayoutId id="214748620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a:defRPr/>
            </a:pPr>
            <a:r>
              <a:rPr lang="en-US" dirty="0"/>
              <a:t>17-</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0D16C0E-923A-460D-8626-6A41CC577B9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6204" r:id="rId1"/>
    <p:sldLayoutId id="2147486205" r:id="rId2"/>
    <p:sldLayoutId id="2147486206" r:id="rId3"/>
    <p:sldLayoutId id="2147486207" r:id="rId4"/>
    <p:sldLayoutId id="2147486208" r:id="rId5"/>
    <p:sldLayoutId id="2147486209" r:id="rId6"/>
    <p:sldLayoutId id="2147486210" r:id="rId7"/>
    <p:sldLayoutId id="2147486211" r:id="rId8"/>
    <p:sldLayoutId id="2147486212" r:id="rId9"/>
    <p:sldLayoutId id="2147486213" r:id="rId10"/>
    <p:sldLayoutId id="2147486214"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1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1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1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1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1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subTitle" idx="1"/>
          </p:nvPr>
        </p:nvSpPr>
        <p:spPr>
          <a:xfrm>
            <a:off x="304800" y="685800"/>
            <a:ext cx="8458200" cy="1905000"/>
          </a:xfrm>
        </p:spPr>
        <p:txBody>
          <a:bodyPr/>
          <a:lstStyle/>
          <a:p>
            <a:pPr eaLnBrk="1" hangingPunct="1">
              <a:lnSpc>
                <a:spcPct val="90000"/>
              </a:lnSpc>
              <a:spcBef>
                <a:spcPct val="50000"/>
              </a:spcBef>
              <a:buFont typeface="Wingdings" pitchFamily="-107" charset="2"/>
              <a:buNone/>
            </a:pPr>
            <a:r>
              <a:rPr lang="en-US" altLang="en-US" sz="4400" b="1" dirty="0"/>
              <a:t>Activity-Based Costing and Analysis</a:t>
            </a:r>
          </a:p>
        </p:txBody>
      </p:sp>
      <p:sp>
        <p:nvSpPr>
          <p:cNvPr id="4" name="Subtitle 2"/>
          <p:cNvSpPr txBox="1">
            <a:spLocks/>
          </p:cNvSpPr>
          <p:nvPr/>
        </p:nvSpPr>
        <p:spPr bwMode="auto">
          <a:xfrm>
            <a:off x="677135" y="1600200"/>
            <a:ext cx="343766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Wingdings" pitchFamily="2" charset="2"/>
              <a:buNone/>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Wingdings" pitchFamily="-107" charset="2"/>
              <a:buNone/>
            </a:pPr>
            <a:r>
              <a:rPr lang="en-US" altLang="en-US" dirty="0">
                <a:solidFill>
                  <a:srgbClr val="898989"/>
                </a:solidFill>
              </a:rPr>
              <a:t>Chapter 17</a:t>
            </a:r>
          </a:p>
          <a:p>
            <a:pPr eaLnBrk="1" hangingPunct="1">
              <a:buFont typeface="Wingdings" pitchFamily="-107" charset="2"/>
              <a:buNone/>
            </a:pPr>
            <a:endParaRPr lang="en-US" altLang="en-US" sz="1600" b="1" dirty="0">
              <a:solidFill>
                <a:srgbClr val="0070C0"/>
              </a:solidFill>
            </a:endParaRPr>
          </a:p>
          <a:p>
            <a:pPr eaLnBrk="1" hangingPunct="1">
              <a:buFont typeface="Wingdings" pitchFamily="-107" charset="2"/>
              <a:buNone/>
            </a:pPr>
            <a:endParaRPr lang="en-US" altLang="en-US" sz="1600" b="1" dirty="0">
              <a:solidFill>
                <a:srgbClr val="0070C0"/>
              </a:solidFill>
            </a:endParaRPr>
          </a:p>
        </p:txBody>
      </p:sp>
      <p:sp>
        <p:nvSpPr>
          <p:cNvPr id="7" name="Rectangle 3"/>
          <p:cNvSpPr txBox="1">
            <a:spLocks noChangeArrowheads="1"/>
          </p:cNvSpPr>
          <p:nvPr/>
        </p:nvSpPr>
        <p:spPr bwMode="auto">
          <a:xfrm>
            <a:off x="685800" y="4191000"/>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and Shaw</a:t>
            </a:r>
          </a:p>
          <a:p>
            <a:pPr algn="l" eaLnBrk="1" hangingPunct="1">
              <a:defRPr/>
            </a:pPr>
            <a:r>
              <a:rPr lang="en-US" sz="2800" b="1" dirty="0">
                <a:solidFill>
                  <a:srgbClr val="002060"/>
                </a:solidFill>
                <a:ea typeface="ＭＳ Ｐゴシック" pitchFamily="34" charset="-128"/>
              </a:rPr>
              <a:t>Financial </a:t>
            </a:r>
            <a:r>
              <a:rPr lang="en-US" sz="2800" b="1">
                <a:solidFill>
                  <a:srgbClr val="002060"/>
                </a:solidFill>
                <a:ea typeface="ＭＳ Ｐゴシック" pitchFamily="34" charset="-128"/>
              </a:rPr>
              <a:t>&amp; </a:t>
            </a:r>
            <a:r>
              <a:rPr lang="en-US" sz="2800" b="1" smtClean="0">
                <a:solidFill>
                  <a:srgbClr val="002060"/>
                </a:solidFill>
                <a:ea typeface="ＭＳ Ｐゴシック" pitchFamily="34" charset="-128"/>
              </a:rPr>
              <a:t>Managerial </a:t>
            </a:r>
            <a:r>
              <a:rPr lang="en-US" sz="2800" b="1" dirty="0">
                <a:solidFill>
                  <a:srgbClr val="002060"/>
                </a:solidFill>
                <a:ea typeface="ＭＳ Ｐゴシック" pitchFamily="34" charset="-128"/>
              </a:rPr>
              <a:t>Accounting</a:t>
            </a:r>
          </a:p>
          <a:p>
            <a:pPr algn="l" eaLnBrk="1" hangingPunct="1">
              <a:defRPr/>
            </a:pPr>
            <a:r>
              <a:rPr lang="en-US" sz="2800" b="1" dirty="0">
                <a:solidFill>
                  <a:srgbClr val="002060"/>
                </a:solidFill>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9" name="Text Placeholder 8">
            <a:extLst>
              <a:ext uri="{FF2B5EF4-FFF2-40B4-BE49-F238E27FC236}">
                <a16:creationId xmlns:a16="http://schemas.microsoft.com/office/drawing/2014/main" xmlns="" id="{17B7E998-95E0-4C86-B8F6-343817920B93}"/>
              </a:ext>
            </a:extLst>
          </p:cNvPr>
          <p:cNvSpPr txBox="1">
            <a:spLocks/>
          </p:cNvSpPr>
          <p:nvPr/>
        </p:nvSpPr>
        <p:spPr>
          <a:xfrm>
            <a:off x="438912" y="6287436"/>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4"/>
          <p:cNvSpPr>
            <a:spLocks noGrp="1"/>
          </p:cNvSpPr>
          <p:nvPr>
            <p:ph type="ctrTitle"/>
          </p:nvPr>
        </p:nvSpPr>
        <p:spPr>
          <a:xfrm>
            <a:off x="914400" y="2560488"/>
            <a:ext cx="7315200" cy="1627187"/>
          </a:xfrm>
        </p:spPr>
        <p:txBody>
          <a:bodyPr/>
          <a:lstStyle/>
          <a:p>
            <a:pPr eaLnBrk="1" hangingPunct="1"/>
            <a:r>
              <a:rPr lang="en-US" altLang="en-US" dirty="0"/>
              <a:t>Allocate overhead costs using</a:t>
            </a:r>
            <a:br>
              <a:rPr lang="en-US" altLang="en-US" dirty="0"/>
            </a:br>
            <a:r>
              <a:rPr lang="en-US" altLang="en-US" dirty="0"/>
              <a:t>the departmental overhead rate method.</a:t>
            </a: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314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156222"/>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696041"/>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9" name="Rectangle 8"/>
          <p:cNvSpPr>
            <a:spLocks noGrp="1" noChangeArrowheads="1"/>
          </p:cNvSpPr>
          <p:nvPr/>
        </p:nvSpPr>
        <p:spPr bwMode="auto">
          <a:xfrm>
            <a:off x="6553200" y="644745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9CC42830-A654-42C9-A189-47BD563045A5}"/>
              </a:ext>
            </a:extLst>
          </p:cNvPr>
          <p:cNvSpPr txBox="1">
            <a:spLocks/>
          </p:cNvSpPr>
          <p:nvPr/>
        </p:nvSpPr>
        <p:spPr>
          <a:xfrm>
            <a:off x="6858000" y="644745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949325" y="722313"/>
            <a:ext cx="7159625" cy="1412875"/>
          </a:xfrm>
        </p:spPr>
        <p:txBody>
          <a:bodyPr/>
          <a:lstStyle/>
          <a:p>
            <a:pPr eaLnBrk="1" hangingPunct="1"/>
            <a:r>
              <a:rPr lang="en-US" altLang="en-US" b="1" dirty="0"/>
              <a:t>Departmental Overhead Rate Method</a:t>
            </a:r>
            <a:r>
              <a:rPr lang="en-US" altLang="en-US" sz="2000" b="1" i="1" dirty="0"/>
              <a:t/>
            </a:r>
            <a:br>
              <a:rPr lang="en-US" altLang="en-US" sz="2000" b="1" i="1" dirty="0"/>
            </a:br>
            <a:endParaRPr lang="en-US" altLang="en-US" sz="2000" b="1" i="1" dirty="0"/>
          </a:p>
        </p:txBody>
      </p:sp>
      <p:sp>
        <p:nvSpPr>
          <p:cNvPr id="233475" name="Rectangle 4"/>
          <p:cNvSpPr>
            <a:spLocks noChangeArrowheads="1"/>
          </p:cNvSpPr>
          <p:nvPr/>
        </p:nvSpPr>
        <p:spPr bwMode="auto">
          <a:xfrm>
            <a:off x="949325" y="1676400"/>
            <a:ext cx="76612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buClr>
                <a:schemeClr val="accent1"/>
              </a:buClr>
              <a:buSzPct val="70000"/>
              <a:buFont typeface="Wingdings" pitchFamily="-107" charset="2"/>
              <a:buChar char="n"/>
            </a:pPr>
            <a:endParaRPr lang="en-US" altLang="en-US" dirty="0">
              <a:latin typeface="Arial" charset="0"/>
            </a:endParaRPr>
          </a:p>
        </p:txBody>
      </p:sp>
      <p:sp>
        <p:nvSpPr>
          <p:cNvPr id="33" name="Rounded Rectangle 32"/>
          <p:cNvSpPr/>
          <p:nvPr/>
        </p:nvSpPr>
        <p:spPr>
          <a:xfrm>
            <a:off x="23814" y="6591300"/>
            <a:ext cx="5614986"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using the departmental overhead rate method.</a:t>
            </a:r>
            <a:endParaRPr lang="en-US" sz="1000" kern="0" dirty="0">
              <a:solidFill>
                <a:prstClr val="black"/>
              </a:solidFill>
              <a:latin typeface="Arial Narrow" pitchFamily="34" charset="0"/>
            </a:endParaRPr>
          </a:p>
        </p:txBody>
      </p:sp>
      <p:sp>
        <p:nvSpPr>
          <p:cNvPr id="34" name="TextBox 33"/>
          <p:cNvSpPr txBox="1"/>
          <p:nvPr/>
        </p:nvSpPr>
        <p:spPr>
          <a:xfrm>
            <a:off x="7467600" y="137102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17.5</a:t>
            </a:r>
          </a:p>
        </p:txBody>
      </p:sp>
      <p:sp>
        <p:nvSpPr>
          <p:cNvPr id="35" name="Rectangle 34"/>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5EFACB40-A7ED-48A4-A42F-61BCB73AC005}"/>
              </a:ext>
            </a:extLst>
          </p:cNvPr>
          <p:cNvSpPr txBox="1">
            <a:spLocks/>
          </p:cNvSpPr>
          <p:nvPr/>
        </p:nvSpPr>
        <p:spPr>
          <a:xfrm>
            <a:off x="6934200" y="647466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9E95487A-12B7-4250-A875-A1463163E7F4}"/>
              </a:ext>
            </a:extLst>
          </p:cNvPr>
          <p:cNvPicPr>
            <a:picLocks noChangeAspect="1"/>
          </p:cNvPicPr>
          <p:nvPr/>
        </p:nvPicPr>
        <p:blipFill>
          <a:blip r:embed="rId3"/>
          <a:stretch>
            <a:fillRect/>
          </a:stretch>
        </p:blipFill>
        <p:spPr>
          <a:xfrm>
            <a:off x="900471" y="2265686"/>
            <a:ext cx="7343057" cy="3581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838200" y="626993"/>
            <a:ext cx="7159625" cy="1412875"/>
          </a:xfrm>
        </p:spPr>
        <p:txBody>
          <a:bodyPr/>
          <a:lstStyle/>
          <a:p>
            <a:pPr eaLnBrk="1" hangingPunct="1"/>
            <a:r>
              <a:rPr lang="en-US" altLang="en-US" b="1" dirty="0"/>
              <a:t>Departmental Overhead Rate Method: </a:t>
            </a:r>
            <a:r>
              <a:rPr lang="en-US" altLang="en-US" b="1" dirty="0">
                <a:solidFill>
                  <a:srgbClr val="C00000"/>
                </a:solidFill>
              </a:rPr>
              <a:t>Step 1</a:t>
            </a: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F7C8AD1C-E026-446C-A42F-AD7542886C70}"/>
              </a:ext>
            </a:extLst>
          </p:cNvPr>
          <p:cNvSpPr txBox="1">
            <a:spLocks/>
          </p:cNvSpPr>
          <p:nvPr/>
        </p:nvSpPr>
        <p:spPr>
          <a:xfrm>
            <a:off x="6931025" y="647081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
        <p:nvSpPr>
          <p:cNvPr id="13" name="Rounded Rectangle 32">
            <a:extLst>
              <a:ext uri="{FF2B5EF4-FFF2-40B4-BE49-F238E27FC236}">
                <a16:creationId xmlns:a16="http://schemas.microsoft.com/office/drawing/2014/main" xmlns="" id="{D9B28E67-3620-4E5D-8E37-0690779B4181}"/>
              </a:ext>
            </a:extLst>
          </p:cNvPr>
          <p:cNvSpPr/>
          <p:nvPr/>
        </p:nvSpPr>
        <p:spPr>
          <a:xfrm>
            <a:off x="23814" y="6591300"/>
            <a:ext cx="5614986"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using the departmental overhead rate method.</a:t>
            </a:r>
            <a:endParaRPr lang="en-US" sz="1000" kern="0" dirty="0">
              <a:solidFill>
                <a:prstClr val="black"/>
              </a:solidFill>
              <a:latin typeface="Arial Narrow" pitchFamily="34" charset="0"/>
            </a:endParaRPr>
          </a:p>
        </p:txBody>
      </p:sp>
      <p:pic>
        <p:nvPicPr>
          <p:cNvPr id="3" name="Picture 2">
            <a:extLst>
              <a:ext uri="{FF2B5EF4-FFF2-40B4-BE49-F238E27FC236}">
                <a16:creationId xmlns:a16="http://schemas.microsoft.com/office/drawing/2014/main" xmlns="" id="{D654E9C2-0C8F-413B-B433-D61E735CA61E}"/>
              </a:ext>
            </a:extLst>
          </p:cNvPr>
          <p:cNvPicPr>
            <a:picLocks noChangeAspect="1"/>
          </p:cNvPicPr>
          <p:nvPr/>
        </p:nvPicPr>
        <p:blipFill>
          <a:blip r:embed="rId3"/>
          <a:stretch>
            <a:fillRect/>
          </a:stretch>
        </p:blipFill>
        <p:spPr>
          <a:xfrm>
            <a:off x="2831307" y="2154335"/>
            <a:ext cx="3481038" cy="29097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990600" y="685800"/>
            <a:ext cx="7158038" cy="1279525"/>
          </a:xfrm>
        </p:spPr>
        <p:txBody>
          <a:bodyPr/>
          <a:lstStyle/>
          <a:p>
            <a:pPr eaLnBrk="1" hangingPunct="1"/>
            <a:r>
              <a:rPr lang="en-US" altLang="en-US" b="1" dirty="0"/>
              <a:t>Departmental Overhead Rate Method: </a:t>
            </a:r>
            <a:r>
              <a:rPr lang="en-US" altLang="en-US" b="1" dirty="0">
                <a:solidFill>
                  <a:srgbClr val="C00000"/>
                </a:solidFill>
              </a:rPr>
              <a:t>Step 2</a:t>
            </a:r>
          </a:p>
        </p:txBody>
      </p:sp>
      <p:sp>
        <p:nvSpPr>
          <p:cNvPr id="16" name="Rectangle 15"/>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69AA6E50-C19A-4EC8-9C3E-45A48F013AE6}"/>
              </a:ext>
            </a:extLst>
          </p:cNvPr>
          <p:cNvSpPr txBox="1">
            <a:spLocks/>
          </p:cNvSpPr>
          <p:nvPr/>
        </p:nvSpPr>
        <p:spPr>
          <a:xfrm>
            <a:off x="7010400" y="6454774"/>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
        <p:nvSpPr>
          <p:cNvPr id="19" name="Rounded Rectangle 32">
            <a:extLst>
              <a:ext uri="{FF2B5EF4-FFF2-40B4-BE49-F238E27FC236}">
                <a16:creationId xmlns:a16="http://schemas.microsoft.com/office/drawing/2014/main" xmlns="" id="{E9254949-BD91-4FCD-A52C-8E7DC4BFEE37}"/>
              </a:ext>
            </a:extLst>
          </p:cNvPr>
          <p:cNvSpPr/>
          <p:nvPr/>
        </p:nvSpPr>
        <p:spPr>
          <a:xfrm>
            <a:off x="23814" y="6591300"/>
            <a:ext cx="5614986"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using the departmental overhead rate method.</a:t>
            </a:r>
            <a:endParaRPr lang="en-US" sz="1000" kern="0" dirty="0">
              <a:solidFill>
                <a:prstClr val="black"/>
              </a:solidFill>
              <a:latin typeface="Arial Narrow" pitchFamily="34" charset="0"/>
            </a:endParaRPr>
          </a:p>
        </p:txBody>
      </p:sp>
      <p:pic>
        <p:nvPicPr>
          <p:cNvPr id="2" name="Picture 1">
            <a:extLst>
              <a:ext uri="{FF2B5EF4-FFF2-40B4-BE49-F238E27FC236}">
                <a16:creationId xmlns:a16="http://schemas.microsoft.com/office/drawing/2014/main" xmlns="" id="{7F14B196-F48C-4861-8181-4251AAA9AB0D}"/>
              </a:ext>
            </a:extLst>
          </p:cNvPr>
          <p:cNvPicPr>
            <a:picLocks noChangeAspect="1"/>
          </p:cNvPicPr>
          <p:nvPr/>
        </p:nvPicPr>
        <p:blipFill>
          <a:blip r:embed="rId3"/>
          <a:stretch>
            <a:fillRect/>
          </a:stretch>
        </p:blipFill>
        <p:spPr>
          <a:xfrm>
            <a:off x="1302868" y="2051145"/>
            <a:ext cx="6533501" cy="4257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066800" y="1038225"/>
            <a:ext cx="7158038" cy="1281113"/>
          </a:xfrm>
        </p:spPr>
        <p:txBody>
          <a:bodyPr/>
          <a:lstStyle/>
          <a:p>
            <a:pPr eaLnBrk="1" hangingPunct="1"/>
            <a:r>
              <a:rPr lang="en-US" altLang="en-US" b="1" dirty="0"/>
              <a:t>Departmental Overhead Rate Method: </a:t>
            </a:r>
            <a:r>
              <a:rPr lang="en-US" altLang="en-US" b="1" dirty="0">
                <a:solidFill>
                  <a:srgbClr val="C00000"/>
                </a:solidFill>
              </a:rPr>
              <a:t>Step 3</a:t>
            </a:r>
            <a:r>
              <a:rPr lang="en-US" altLang="en-US" sz="3600" dirty="0"/>
              <a:t/>
            </a:r>
            <a:br>
              <a:rPr lang="en-US" altLang="en-US" sz="3600" dirty="0"/>
            </a:br>
            <a:endParaRPr lang="en-US" altLang="en-US" sz="3600" b="1" dirty="0">
              <a:solidFill>
                <a:srgbClr val="C00000"/>
              </a:solidFill>
            </a:endParaRPr>
          </a:p>
        </p:txBody>
      </p:sp>
      <p:sp>
        <p:nvSpPr>
          <p:cNvPr id="11" name="Rectangle 10"/>
          <p:cNvSpPr>
            <a:spLocks noGrp="1" noChangeArrowheads="1"/>
          </p:cNvSpPr>
          <p:nvPr/>
        </p:nvSpPr>
        <p:spPr bwMode="auto">
          <a:xfrm>
            <a:off x="6721595" y="645477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1D9A9DFE-F7B1-4862-B6D5-AB8213FC212E}"/>
              </a:ext>
            </a:extLst>
          </p:cNvPr>
          <p:cNvSpPr txBox="1">
            <a:spLocks/>
          </p:cNvSpPr>
          <p:nvPr/>
        </p:nvSpPr>
        <p:spPr>
          <a:xfrm>
            <a:off x="6966533" y="6454774"/>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
        <p:nvSpPr>
          <p:cNvPr id="14" name="Rounded Rectangle 32">
            <a:extLst>
              <a:ext uri="{FF2B5EF4-FFF2-40B4-BE49-F238E27FC236}">
                <a16:creationId xmlns:a16="http://schemas.microsoft.com/office/drawing/2014/main" xmlns="" id="{834F74AA-1B96-4312-9FED-0D99527B20AD}"/>
              </a:ext>
            </a:extLst>
          </p:cNvPr>
          <p:cNvSpPr/>
          <p:nvPr/>
        </p:nvSpPr>
        <p:spPr>
          <a:xfrm>
            <a:off x="23814" y="6591300"/>
            <a:ext cx="5614986"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using the departmental overhead rate method.</a:t>
            </a:r>
            <a:endParaRPr lang="en-US" sz="1000" kern="0" dirty="0">
              <a:solidFill>
                <a:prstClr val="black"/>
              </a:solidFill>
              <a:latin typeface="Arial Narrow" pitchFamily="34" charset="0"/>
            </a:endParaRPr>
          </a:p>
        </p:txBody>
      </p:sp>
      <p:pic>
        <p:nvPicPr>
          <p:cNvPr id="3" name="Picture 2">
            <a:extLst>
              <a:ext uri="{FF2B5EF4-FFF2-40B4-BE49-F238E27FC236}">
                <a16:creationId xmlns:a16="http://schemas.microsoft.com/office/drawing/2014/main" xmlns="" id="{17C76EE9-9337-475C-A033-B7E45C400CCE}"/>
              </a:ext>
            </a:extLst>
          </p:cNvPr>
          <p:cNvPicPr>
            <a:picLocks noChangeAspect="1"/>
          </p:cNvPicPr>
          <p:nvPr/>
        </p:nvPicPr>
        <p:blipFill>
          <a:blip r:embed="rId3"/>
          <a:stretch>
            <a:fillRect/>
          </a:stretch>
        </p:blipFill>
        <p:spPr>
          <a:xfrm>
            <a:off x="609600" y="2153878"/>
            <a:ext cx="7065693" cy="1854218"/>
          </a:xfrm>
          <a:prstGeom prst="rect">
            <a:avLst/>
          </a:prstGeom>
        </p:spPr>
      </p:pic>
      <p:pic>
        <p:nvPicPr>
          <p:cNvPr id="4" name="Picture 3">
            <a:extLst>
              <a:ext uri="{FF2B5EF4-FFF2-40B4-BE49-F238E27FC236}">
                <a16:creationId xmlns:a16="http://schemas.microsoft.com/office/drawing/2014/main" xmlns="" id="{4825101F-0964-47B8-9F85-F001C27342E3}"/>
              </a:ext>
            </a:extLst>
          </p:cNvPr>
          <p:cNvPicPr>
            <a:picLocks noChangeAspect="1"/>
          </p:cNvPicPr>
          <p:nvPr/>
        </p:nvPicPr>
        <p:blipFill>
          <a:blip r:embed="rId4"/>
          <a:stretch>
            <a:fillRect/>
          </a:stretch>
        </p:blipFill>
        <p:spPr>
          <a:xfrm>
            <a:off x="646172" y="4961183"/>
            <a:ext cx="7158038" cy="1307719"/>
          </a:xfrm>
          <a:prstGeom prst="rect">
            <a:avLst/>
          </a:prstGeom>
        </p:spPr>
      </p:pic>
      <p:sp>
        <p:nvSpPr>
          <p:cNvPr id="15" name="TextBox 14">
            <a:extLst>
              <a:ext uri="{FF2B5EF4-FFF2-40B4-BE49-F238E27FC236}">
                <a16:creationId xmlns:a16="http://schemas.microsoft.com/office/drawing/2014/main" xmlns="" id="{12BD7299-2EF9-4A36-B453-82E70CA38968}"/>
              </a:ext>
            </a:extLst>
          </p:cNvPr>
          <p:cNvSpPr txBox="1"/>
          <p:nvPr/>
        </p:nvSpPr>
        <p:spPr>
          <a:xfrm>
            <a:off x="7804210" y="223528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17.6</a:t>
            </a:r>
          </a:p>
        </p:txBody>
      </p:sp>
      <p:sp>
        <p:nvSpPr>
          <p:cNvPr id="16" name="TextBox 15">
            <a:extLst>
              <a:ext uri="{FF2B5EF4-FFF2-40B4-BE49-F238E27FC236}">
                <a16:creationId xmlns:a16="http://schemas.microsoft.com/office/drawing/2014/main" xmlns="" id="{4CC526A9-D3A3-49B0-B3E3-4C6316AECD88}"/>
              </a:ext>
            </a:extLst>
          </p:cNvPr>
          <p:cNvSpPr txBox="1"/>
          <p:nvPr/>
        </p:nvSpPr>
        <p:spPr>
          <a:xfrm>
            <a:off x="2740742" y="4253807"/>
            <a:ext cx="3276600" cy="461665"/>
          </a:xfrm>
          <a:prstGeom prst="rect">
            <a:avLst/>
          </a:prstGeom>
          <a:noFill/>
        </p:spPr>
        <p:txBody>
          <a:bodyPr wrap="square" rtlCol="0">
            <a:spAutoFit/>
          </a:bodyPr>
          <a:lstStyle/>
          <a:p>
            <a:pPr algn="ctr"/>
            <a:r>
              <a:rPr lang="en-US" sz="2400" dirty="0"/>
              <a:t>Product Cost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768393" y="457200"/>
            <a:ext cx="7770018" cy="1412875"/>
          </a:xfrm>
          <a:prstGeom prst="rect">
            <a:avLst/>
          </a:prstGeom>
          <a:noFill/>
          <a:ln>
            <a:noFill/>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4000" b="1" dirty="0">
                <a:latin typeface="+mj-lt"/>
                <a:ea typeface="+mj-ea"/>
                <a:cs typeface="+mj-cs"/>
              </a:rPr>
              <a:t>Plantwide versus Departmental Overhead Rate Methods</a:t>
            </a:r>
            <a:endParaRPr lang="en-US" sz="4000" dirty="0">
              <a:latin typeface="+mj-lt"/>
              <a:ea typeface="+mj-ea"/>
              <a:cs typeface="+mj-cs"/>
            </a:endParaRPr>
          </a:p>
        </p:txBody>
      </p:sp>
      <p:sp>
        <p:nvSpPr>
          <p:cNvPr id="9" name="Rectangle 8"/>
          <p:cNvSpPr>
            <a:spLocks noGrp="1" noChangeArrowheads="1"/>
          </p:cNvSpPr>
          <p:nvPr/>
        </p:nvSpPr>
        <p:spPr bwMode="auto">
          <a:xfrm>
            <a:off x="6248400" y="638175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83714F6-FEBD-42CB-A6AC-66B85ED95D04}"/>
              </a:ext>
            </a:extLst>
          </p:cNvPr>
          <p:cNvSpPr txBox="1">
            <a:spLocks/>
          </p:cNvSpPr>
          <p:nvPr/>
        </p:nvSpPr>
        <p:spPr>
          <a:xfrm>
            <a:off x="8001000" y="6400800"/>
            <a:ext cx="685798"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
        <p:nvSpPr>
          <p:cNvPr id="12" name="Rounded Rectangle 32">
            <a:extLst>
              <a:ext uri="{FF2B5EF4-FFF2-40B4-BE49-F238E27FC236}">
                <a16:creationId xmlns:a16="http://schemas.microsoft.com/office/drawing/2014/main" xmlns="" id="{73FFA615-85E6-4117-BE1A-77A5451B120B}"/>
              </a:ext>
            </a:extLst>
          </p:cNvPr>
          <p:cNvSpPr/>
          <p:nvPr/>
        </p:nvSpPr>
        <p:spPr>
          <a:xfrm>
            <a:off x="23814" y="6591300"/>
            <a:ext cx="5614986"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using the departmental overhead rate method.</a:t>
            </a:r>
            <a:endParaRPr lang="en-US" sz="1000" kern="0" dirty="0">
              <a:solidFill>
                <a:prstClr val="black"/>
              </a:solidFill>
              <a:latin typeface="Arial Narrow" pitchFamily="34" charset="0"/>
            </a:endParaRPr>
          </a:p>
        </p:txBody>
      </p:sp>
      <p:pic>
        <p:nvPicPr>
          <p:cNvPr id="7" name="Content Placeholder 6">
            <a:extLst>
              <a:ext uri="{FF2B5EF4-FFF2-40B4-BE49-F238E27FC236}">
                <a16:creationId xmlns:a16="http://schemas.microsoft.com/office/drawing/2014/main" xmlns="" id="{207C7934-08D7-4839-A62B-D9748FA2E9E6}"/>
              </a:ext>
            </a:extLst>
          </p:cNvPr>
          <p:cNvPicPr>
            <a:picLocks noGrp="1" noChangeAspect="1"/>
          </p:cNvPicPr>
          <p:nvPr>
            <p:ph sz="half" idx="1"/>
          </p:nvPr>
        </p:nvPicPr>
        <p:blipFill>
          <a:blip r:embed="rId3"/>
          <a:stretch>
            <a:fillRect/>
          </a:stretch>
        </p:blipFill>
        <p:spPr>
          <a:xfrm>
            <a:off x="990600" y="2192069"/>
            <a:ext cx="6590858" cy="1647714"/>
          </a:xfrm>
          <a:prstGeom prst="rect">
            <a:avLst/>
          </a:prstGeom>
        </p:spPr>
      </p:pic>
      <p:sp>
        <p:nvSpPr>
          <p:cNvPr id="18" name="TextBox 17">
            <a:extLst>
              <a:ext uri="{FF2B5EF4-FFF2-40B4-BE49-F238E27FC236}">
                <a16:creationId xmlns:a16="http://schemas.microsoft.com/office/drawing/2014/main" xmlns="" id="{C7CAA03D-8995-4D3D-8BBE-F3CFDF7B5150}"/>
              </a:ext>
            </a:extLst>
          </p:cNvPr>
          <p:cNvSpPr txBox="1"/>
          <p:nvPr/>
        </p:nvSpPr>
        <p:spPr>
          <a:xfrm>
            <a:off x="7804210" y="223528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98535" y="533400"/>
            <a:ext cx="8586786" cy="1128713"/>
          </a:xfrm>
        </p:spPr>
        <p:txBody>
          <a:bodyPr/>
          <a:lstStyle/>
          <a:p>
            <a:pPr eaLnBrk="1" hangingPunct="1"/>
            <a:r>
              <a:rPr lang="en-US" altLang="en-US" sz="2800" i="1" dirty="0"/>
              <a:t/>
            </a:r>
            <a:br>
              <a:rPr lang="en-US" altLang="en-US" sz="2800" i="1" dirty="0"/>
            </a:br>
            <a:r>
              <a:rPr lang="en-US" altLang="en-US" sz="4000" b="1" dirty="0"/>
              <a:t>Assessing Plantwide and Departmental Overhead Rate Methods </a:t>
            </a:r>
            <a:r>
              <a:rPr lang="en-US" altLang="en-US" sz="2800" dirty="0"/>
              <a:t/>
            </a:r>
            <a:br>
              <a:rPr lang="en-US" altLang="en-US" sz="2800" dirty="0"/>
            </a:br>
            <a:endParaRPr lang="en-US" altLang="en-US" sz="2800" i="1" dirty="0"/>
          </a:p>
        </p:txBody>
      </p:sp>
      <p:sp>
        <p:nvSpPr>
          <p:cNvPr id="23556" name="Rectangle 6"/>
          <p:cNvSpPr>
            <a:spLocks noChangeArrowheads="1"/>
          </p:cNvSpPr>
          <p:nvPr/>
        </p:nvSpPr>
        <p:spPr bwMode="auto">
          <a:xfrm>
            <a:off x="4876800" y="1828800"/>
            <a:ext cx="3733800" cy="4305302"/>
          </a:xfrm>
          <a:prstGeom prst="rect">
            <a:avLst/>
          </a:prstGeom>
          <a:solidFill>
            <a:schemeClr val="accent1">
              <a:lumMod val="60000"/>
              <a:lumOff val="40000"/>
            </a:schemeClr>
          </a:solidFill>
          <a:ln w="38100">
            <a:solidFill>
              <a:schemeClr val="tx1">
                <a:lumMod val="50000"/>
                <a:lumOff val="50000"/>
              </a:schemeClr>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253957" name="Rectangle 7"/>
          <p:cNvSpPr>
            <a:spLocks noChangeArrowheads="1"/>
          </p:cNvSpPr>
          <p:nvPr/>
        </p:nvSpPr>
        <p:spPr bwMode="auto">
          <a:xfrm>
            <a:off x="428625" y="1844675"/>
            <a:ext cx="3762375" cy="4327525"/>
          </a:xfrm>
          <a:prstGeom prst="rect">
            <a:avLst/>
          </a:prstGeom>
          <a:solidFill>
            <a:srgbClr val="FFCC99"/>
          </a:solidFill>
          <a:ln w="38100">
            <a:solidFill>
              <a:schemeClr val="tx1"/>
            </a:solidFill>
            <a:miter lim="800000"/>
            <a:headEnd/>
            <a:tailEnd/>
          </a:ln>
          <a:effectLst>
            <a:outerShdw dist="107763" dir="13500000" algn="ctr" rotWithShape="0">
              <a:srgbClr val="808080">
                <a:alpha val="50000"/>
              </a:srgbClr>
            </a:outerShdw>
          </a:effectLst>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53958" name="Text Box 8"/>
          <p:cNvSpPr txBox="1">
            <a:spLocks noChangeArrowheads="1"/>
          </p:cNvSpPr>
          <p:nvPr/>
        </p:nvSpPr>
        <p:spPr bwMode="auto">
          <a:xfrm>
            <a:off x="533400" y="2057400"/>
            <a:ext cx="3581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b="1" u="sng" dirty="0">
                <a:latin typeface="Arial" charset="0"/>
              </a:rPr>
              <a:t>Strengths</a:t>
            </a:r>
            <a:endParaRPr lang="en-US" altLang="en-US" sz="2400" u="sng" dirty="0">
              <a:latin typeface="Arial" charset="0"/>
            </a:endParaRPr>
          </a:p>
          <a:p>
            <a:pPr eaLnBrk="1" hangingPunct="1">
              <a:spcBef>
                <a:spcPct val="50000"/>
              </a:spcBef>
              <a:buFontTx/>
              <a:buChar char="•"/>
            </a:pPr>
            <a:r>
              <a:rPr lang="en-US" altLang="en-US" sz="2400" dirty="0">
                <a:latin typeface="Arial" charset="0"/>
              </a:rPr>
              <a:t>Use readily available information like direct labor or machine hours.</a:t>
            </a:r>
          </a:p>
          <a:p>
            <a:pPr eaLnBrk="1" hangingPunct="1">
              <a:spcBef>
                <a:spcPct val="50000"/>
              </a:spcBef>
              <a:buFontTx/>
              <a:buChar char="•"/>
            </a:pPr>
            <a:r>
              <a:rPr lang="en-US" altLang="en-US" sz="2400" dirty="0">
                <a:latin typeface="Arial" charset="0"/>
              </a:rPr>
              <a:t>Easy to implement.</a:t>
            </a:r>
          </a:p>
          <a:p>
            <a:pPr eaLnBrk="1" hangingPunct="1">
              <a:spcBef>
                <a:spcPct val="50000"/>
              </a:spcBef>
              <a:buFontTx/>
              <a:buChar char="•"/>
            </a:pPr>
            <a:r>
              <a:rPr lang="en-US" altLang="en-US" sz="2400" dirty="0">
                <a:latin typeface="Arial" charset="0"/>
              </a:rPr>
              <a:t>Comply with GAAP and can be used for external reporting</a:t>
            </a:r>
          </a:p>
        </p:txBody>
      </p:sp>
      <p:sp>
        <p:nvSpPr>
          <p:cNvPr id="23559" name="Text Box 9"/>
          <p:cNvSpPr txBox="1">
            <a:spLocks noChangeArrowheads="1"/>
          </p:cNvSpPr>
          <p:nvPr/>
        </p:nvSpPr>
        <p:spPr bwMode="auto">
          <a:xfrm>
            <a:off x="5029200" y="1957894"/>
            <a:ext cx="3352800" cy="2292935"/>
          </a:xfrm>
          <a:prstGeom prst="rect">
            <a:avLst/>
          </a:prstGeom>
          <a:solidFill>
            <a:schemeClr val="accent1">
              <a:lumMod val="20000"/>
              <a:lumOff val="80000"/>
            </a:schemeClr>
          </a:solidFill>
          <a:ln>
            <a:solidFill>
              <a:srgbClr val="C00000"/>
            </a:solidFill>
          </a:ln>
        </p:spPr>
        <p:txBody>
          <a:bodyPr wrap="square">
            <a:spAutoFit/>
          </a:bodyPr>
          <a:lstStyle>
            <a:lvl1pPr marL="115888" indent="-1158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sz="2200" b="1" u="sng" dirty="0"/>
              <a:t>Weakness</a:t>
            </a:r>
          </a:p>
          <a:p>
            <a:pPr eaLnBrk="1" hangingPunct="1">
              <a:spcBef>
                <a:spcPct val="50000"/>
              </a:spcBef>
              <a:buFontTx/>
              <a:buChar char="•"/>
              <a:defRPr/>
            </a:pPr>
            <a:r>
              <a:rPr lang="en-US" sz="2200" dirty="0"/>
              <a:t>Overhead cost is often too complex to be explained by factors like direct labor hours or machine hours.</a:t>
            </a:r>
          </a:p>
        </p:txBody>
      </p:sp>
      <p:sp>
        <p:nvSpPr>
          <p:cNvPr id="9" name="Rectangle 8"/>
          <p:cNvSpPr>
            <a:spLocks noGrp="1" noChangeArrowheads="1"/>
          </p:cNvSpPr>
          <p:nvPr/>
        </p:nvSpPr>
        <p:spPr bwMode="auto">
          <a:xfrm>
            <a:off x="6292970" y="63246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242614E0-F609-4ACD-B2B2-E2D80657B1FE}"/>
              </a:ext>
            </a:extLst>
          </p:cNvPr>
          <p:cNvSpPr txBox="1">
            <a:spLocks/>
          </p:cNvSpPr>
          <p:nvPr/>
        </p:nvSpPr>
        <p:spPr>
          <a:xfrm>
            <a:off x="8077199" y="6340475"/>
            <a:ext cx="780047"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
        <p:nvSpPr>
          <p:cNvPr id="12" name="Rounded Rectangle 32">
            <a:extLst>
              <a:ext uri="{FF2B5EF4-FFF2-40B4-BE49-F238E27FC236}">
                <a16:creationId xmlns:a16="http://schemas.microsoft.com/office/drawing/2014/main" xmlns="" id="{1D84A382-1B41-4B09-BD5A-94D71C6A71CE}"/>
              </a:ext>
            </a:extLst>
          </p:cNvPr>
          <p:cNvSpPr/>
          <p:nvPr/>
        </p:nvSpPr>
        <p:spPr>
          <a:xfrm>
            <a:off x="23814" y="6591300"/>
            <a:ext cx="5614986"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using the departmental overhead rate method.</a:t>
            </a:r>
            <a:endParaRPr lang="en-US" sz="1000" kern="0" dirty="0">
              <a:solidFill>
                <a:prstClr val="black"/>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98535" y="533400"/>
            <a:ext cx="8586786" cy="1128713"/>
          </a:xfrm>
        </p:spPr>
        <p:txBody>
          <a:bodyPr/>
          <a:lstStyle/>
          <a:p>
            <a:pPr eaLnBrk="1" hangingPunct="1"/>
            <a:r>
              <a:rPr lang="en-US" altLang="en-US" sz="2800" i="1" dirty="0"/>
              <a:t/>
            </a:r>
            <a:br>
              <a:rPr lang="en-US" altLang="en-US" sz="2800" i="1" dirty="0"/>
            </a:br>
            <a:r>
              <a:rPr lang="en-US" altLang="en-US" sz="4000" b="1" dirty="0"/>
              <a:t>Assumptions of Plantwide and Departmental Overhead Rate Methods </a:t>
            </a:r>
            <a:endParaRPr lang="en-US" altLang="en-US" sz="2800" i="1" dirty="0"/>
          </a:p>
        </p:txBody>
      </p:sp>
      <p:sp>
        <p:nvSpPr>
          <p:cNvPr id="23556" name="Rectangle 6"/>
          <p:cNvSpPr>
            <a:spLocks noChangeArrowheads="1"/>
          </p:cNvSpPr>
          <p:nvPr/>
        </p:nvSpPr>
        <p:spPr bwMode="auto">
          <a:xfrm>
            <a:off x="4876800" y="2081212"/>
            <a:ext cx="3733800" cy="4052889"/>
          </a:xfrm>
          <a:prstGeom prst="rect">
            <a:avLst/>
          </a:prstGeom>
          <a:solidFill>
            <a:schemeClr val="accent1">
              <a:lumMod val="60000"/>
              <a:lumOff val="40000"/>
            </a:schemeClr>
          </a:solidFill>
          <a:ln w="38100">
            <a:solidFill>
              <a:schemeClr val="tx1">
                <a:lumMod val="50000"/>
                <a:lumOff val="50000"/>
              </a:schemeClr>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253957" name="Rectangle 7"/>
          <p:cNvSpPr>
            <a:spLocks noChangeArrowheads="1"/>
          </p:cNvSpPr>
          <p:nvPr/>
        </p:nvSpPr>
        <p:spPr bwMode="auto">
          <a:xfrm>
            <a:off x="428625" y="2119311"/>
            <a:ext cx="3762375" cy="4052889"/>
          </a:xfrm>
          <a:prstGeom prst="rect">
            <a:avLst/>
          </a:prstGeom>
          <a:solidFill>
            <a:srgbClr val="FFCC99"/>
          </a:solidFill>
          <a:ln w="38100">
            <a:solidFill>
              <a:schemeClr val="tx1"/>
            </a:solidFill>
            <a:miter lim="800000"/>
            <a:headEnd/>
            <a:tailEnd/>
          </a:ln>
          <a:effectLst>
            <a:outerShdw dist="107763" dir="13500000" algn="ctr" rotWithShape="0">
              <a:srgbClr val="808080">
                <a:alpha val="50000"/>
              </a:srgbClr>
            </a:outerShdw>
          </a:effectLst>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53958" name="Text Box 8"/>
          <p:cNvSpPr txBox="1">
            <a:spLocks noChangeArrowheads="1"/>
          </p:cNvSpPr>
          <p:nvPr/>
        </p:nvSpPr>
        <p:spPr bwMode="auto">
          <a:xfrm>
            <a:off x="519112" y="2199441"/>
            <a:ext cx="3581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b="1" u="sng" dirty="0">
                <a:latin typeface="Arial" charset="0"/>
              </a:rPr>
              <a:t>Plantwide Overhead</a:t>
            </a:r>
            <a:br>
              <a:rPr lang="en-US" altLang="en-US" sz="2400" b="1" u="sng" dirty="0">
                <a:latin typeface="Arial" charset="0"/>
              </a:rPr>
            </a:br>
            <a:r>
              <a:rPr lang="en-US" altLang="en-US" sz="2400" b="1" u="sng" dirty="0">
                <a:latin typeface="Arial" charset="0"/>
              </a:rPr>
              <a:t>Rate Method</a:t>
            </a:r>
            <a:endParaRPr lang="en-US" altLang="en-US" sz="2400" u="sng" dirty="0">
              <a:latin typeface="Arial" charset="0"/>
            </a:endParaRPr>
          </a:p>
          <a:p>
            <a:pPr eaLnBrk="1" hangingPunct="1">
              <a:spcBef>
                <a:spcPct val="50000"/>
              </a:spcBef>
              <a:buFontTx/>
              <a:buChar char="•"/>
            </a:pPr>
            <a:r>
              <a:rPr lang="en-US" altLang="en-US" sz="2400" dirty="0">
                <a:latin typeface="Arial" charset="0"/>
              </a:rPr>
              <a:t>Overhead costs change with the allocation base</a:t>
            </a:r>
          </a:p>
          <a:p>
            <a:pPr eaLnBrk="1" hangingPunct="1">
              <a:spcBef>
                <a:spcPct val="50000"/>
              </a:spcBef>
              <a:buFontTx/>
              <a:buChar char="•"/>
            </a:pPr>
            <a:r>
              <a:rPr lang="en-US" altLang="en-US" sz="2400" dirty="0">
                <a:latin typeface="Arial" charset="0"/>
              </a:rPr>
              <a:t>All products use overhead in the same proportions.</a:t>
            </a:r>
          </a:p>
        </p:txBody>
      </p:sp>
      <p:sp>
        <p:nvSpPr>
          <p:cNvPr id="23559" name="Text Box 9"/>
          <p:cNvSpPr txBox="1">
            <a:spLocks noChangeArrowheads="1"/>
          </p:cNvSpPr>
          <p:nvPr/>
        </p:nvSpPr>
        <p:spPr bwMode="auto">
          <a:xfrm>
            <a:off x="5067300" y="2199441"/>
            <a:ext cx="3352800" cy="3816429"/>
          </a:xfrm>
          <a:prstGeom prst="rect">
            <a:avLst/>
          </a:prstGeom>
          <a:solidFill>
            <a:schemeClr val="accent1">
              <a:lumMod val="20000"/>
              <a:lumOff val="80000"/>
            </a:schemeClr>
          </a:solidFill>
          <a:ln>
            <a:solidFill>
              <a:srgbClr val="C00000"/>
            </a:solidFill>
          </a:ln>
        </p:spPr>
        <p:txBody>
          <a:bodyPr wrap="square">
            <a:spAutoFit/>
          </a:bodyPr>
          <a:lstStyle>
            <a:lvl1pPr marL="115888" indent="-1158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sz="2200" b="1" u="sng" dirty="0"/>
              <a:t>Departmental Overhead</a:t>
            </a:r>
            <a:br>
              <a:rPr lang="en-US" sz="2200" b="1" u="sng" dirty="0"/>
            </a:br>
            <a:r>
              <a:rPr lang="en-US" sz="2200" b="1" u="sng" dirty="0"/>
              <a:t>Rate Method</a:t>
            </a:r>
          </a:p>
          <a:p>
            <a:pPr eaLnBrk="1" hangingPunct="1">
              <a:spcBef>
                <a:spcPct val="50000"/>
              </a:spcBef>
              <a:buFontTx/>
              <a:buChar char="•"/>
              <a:defRPr/>
            </a:pPr>
            <a:r>
              <a:rPr lang="en-US" sz="2200" dirty="0"/>
              <a:t>Different products are similar in volume, complexity, and batch size</a:t>
            </a:r>
          </a:p>
          <a:p>
            <a:pPr eaLnBrk="1" hangingPunct="1">
              <a:spcBef>
                <a:spcPct val="50000"/>
              </a:spcBef>
              <a:buFontTx/>
              <a:buChar char="•"/>
              <a:defRPr/>
            </a:pPr>
            <a:r>
              <a:rPr lang="en-US" sz="2200" dirty="0"/>
              <a:t>Departmental overhead costs are proportional to department allocation base.</a:t>
            </a:r>
          </a:p>
        </p:txBody>
      </p:sp>
      <p:sp>
        <p:nvSpPr>
          <p:cNvPr id="9" name="Rectangle 8"/>
          <p:cNvSpPr>
            <a:spLocks noGrp="1" noChangeArrowheads="1"/>
          </p:cNvSpPr>
          <p:nvPr/>
        </p:nvSpPr>
        <p:spPr bwMode="auto">
          <a:xfrm>
            <a:off x="6400800" y="63246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242614E0-F609-4ACD-B2B2-E2D80657B1FE}"/>
              </a:ext>
            </a:extLst>
          </p:cNvPr>
          <p:cNvSpPr txBox="1">
            <a:spLocks/>
          </p:cNvSpPr>
          <p:nvPr/>
        </p:nvSpPr>
        <p:spPr>
          <a:xfrm>
            <a:off x="8077199" y="6340475"/>
            <a:ext cx="780047"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
        <p:nvSpPr>
          <p:cNvPr id="12" name="Rounded Rectangle 32">
            <a:extLst>
              <a:ext uri="{FF2B5EF4-FFF2-40B4-BE49-F238E27FC236}">
                <a16:creationId xmlns:a16="http://schemas.microsoft.com/office/drawing/2014/main" xmlns="" id="{1D84A382-1B41-4B09-BD5A-94D71C6A71CE}"/>
              </a:ext>
            </a:extLst>
          </p:cNvPr>
          <p:cNvSpPr/>
          <p:nvPr/>
        </p:nvSpPr>
        <p:spPr>
          <a:xfrm>
            <a:off x="23814" y="6591300"/>
            <a:ext cx="5614986"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altLang="en-US" sz="1000" dirty="0"/>
              <a:t>Allocate overhead costs using the departmental overhead rate method.</a:t>
            </a:r>
            <a:endParaRPr lang="en-US" sz="1000" kern="0" dirty="0">
              <a:solidFill>
                <a:prstClr val="black"/>
              </a:solidFill>
              <a:latin typeface="Arial Narrow" pitchFamily="34" charset="0"/>
            </a:endParaRPr>
          </a:p>
        </p:txBody>
      </p:sp>
    </p:spTree>
    <p:extLst>
      <p:ext uri="{BB962C8B-B14F-4D97-AF65-F5344CB8AC3E}">
        <p14:creationId xmlns:p14="http://schemas.microsoft.com/office/powerpoint/2010/main" val="175859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4"/>
          <p:cNvSpPr>
            <a:spLocks noGrp="1"/>
          </p:cNvSpPr>
          <p:nvPr>
            <p:ph type="ctrTitle"/>
          </p:nvPr>
        </p:nvSpPr>
        <p:spPr>
          <a:xfrm>
            <a:off x="914400" y="2160535"/>
            <a:ext cx="7315200" cy="1627187"/>
          </a:xfrm>
        </p:spPr>
        <p:txBody>
          <a:bodyPr/>
          <a:lstStyle/>
          <a:p>
            <a:pPr eaLnBrk="1" hangingPunct="1"/>
            <a:r>
              <a:rPr lang="en-US" altLang="en-US" dirty="0"/>
              <a:t>Allocate overhead costs using</a:t>
            </a:r>
            <a:br>
              <a:rPr lang="en-US" altLang="en-US" dirty="0"/>
            </a:br>
            <a:r>
              <a:rPr lang="en-US" altLang="en-US" dirty="0"/>
              <a:t>activity-based costing. </a:t>
            </a: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601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781969"/>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445" y="4137422"/>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52187BB-2C3E-4800-93FA-F5F145754BB9}"/>
              </a:ext>
            </a:extLst>
          </p:cNvPr>
          <p:cNvSpPr txBox="1">
            <a:spLocks/>
          </p:cNvSpPr>
          <p:nvPr/>
        </p:nvSpPr>
        <p:spPr>
          <a:xfrm>
            <a:off x="6934200" y="64928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72348" y="337799"/>
            <a:ext cx="8677701" cy="957392"/>
          </a:xfrm>
        </p:spPr>
        <p:txBody>
          <a:bodyPr/>
          <a:lstStyle/>
          <a:p>
            <a:pPr eaLnBrk="1" hangingPunct="1"/>
            <a:r>
              <a:rPr lang="en-US" altLang="en-US" sz="4000" b="1" dirty="0"/>
              <a:t>Cost Flows under Activity-Based Costing</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1" name="TextBox 10"/>
          <p:cNvSpPr txBox="1"/>
          <p:nvPr/>
        </p:nvSpPr>
        <p:spPr>
          <a:xfrm>
            <a:off x="351999" y="1099590"/>
            <a:ext cx="8487201" cy="2677656"/>
          </a:xfrm>
          <a:prstGeom prst="rect">
            <a:avLst/>
          </a:prstGeom>
          <a:solidFill>
            <a:schemeClr val="accent6">
              <a:lumMod val="20000"/>
              <a:lumOff val="80000"/>
            </a:schemeClr>
          </a:solidFill>
          <a:ln w="28575">
            <a:solidFill>
              <a:schemeClr val="accent1"/>
            </a:solidFill>
          </a:ln>
        </p:spPr>
        <p:txBody>
          <a:bodyPr wrap="square" rtlCol="0">
            <a:spAutoFit/>
          </a:bodyPr>
          <a:lstStyle/>
          <a:p>
            <a:r>
              <a:rPr lang="en-US" altLang="en-US" sz="2400" dirty="0"/>
              <a:t>Activity-based costing (ABC) focuses on activities and follows three steps.</a:t>
            </a:r>
          </a:p>
          <a:p>
            <a:pPr marL="914400" lvl="1" indent="-457200">
              <a:buFont typeface="+mj-lt"/>
              <a:buAutoNum type="arabicPeriod"/>
            </a:pPr>
            <a:r>
              <a:rPr lang="en-US" altLang="en-US" sz="2400" dirty="0"/>
              <a:t>Identify activities and assign costs to activity cost pools.</a:t>
            </a:r>
          </a:p>
          <a:p>
            <a:pPr marL="914400" lvl="1" indent="-457200">
              <a:buFont typeface="+mj-lt"/>
              <a:buAutoNum type="arabicPeriod"/>
            </a:pPr>
            <a:r>
              <a:rPr lang="en-US" altLang="en-US" sz="2400" dirty="0"/>
              <a:t>Compute an overhead activity rate for each activity cost pool.</a:t>
            </a:r>
          </a:p>
          <a:p>
            <a:pPr marL="914400" lvl="1" indent="-457200">
              <a:buFont typeface="+mj-lt"/>
              <a:buAutoNum type="arabicPeriod"/>
            </a:pPr>
            <a:r>
              <a:rPr lang="en-US" altLang="en-US" sz="2400" dirty="0"/>
              <a:t>Assign overhead costs to cost objects (products).</a:t>
            </a:r>
          </a:p>
        </p:txBody>
      </p:sp>
      <p:sp>
        <p:nvSpPr>
          <p:cNvPr id="8" name="Rectangle 7">
            <a:extLst>
              <a:ext uri="{FF2B5EF4-FFF2-40B4-BE49-F238E27FC236}">
                <a16:creationId xmlns:a16="http://schemas.microsoft.com/office/drawing/2014/main" xmlns="" id="{48B62FD4-EA9C-304E-B929-257D5E25E56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7E3B2220-2520-D145-A33F-E96BF4648AB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Slide Number Placeholder 7">
            <a:extLst>
              <a:ext uri="{FF2B5EF4-FFF2-40B4-BE49-F238E27FC236}">
                <a16:creationId xmlns:a16="http://schemas.microsoft.com/office/drawing/2014/main" xmlns="" id="{D5CE0BB8-32B0-4765-B5D8-600154DCB9A5}"/>
              </a:ext>
            </a:extLst>
          </p:cNvPr>
          <p:cNvSpPr txBox="1">
            <a:spLocks/>
          </p:cNvSpPr>
          <p:nvPr/>
        </p:nvSpPr>
        <p:spPr>
          <a:xfrm>
            <a:off x="68622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
        <p:nvSpPr>
          <p:cNvPr id="14" name="TextBox 13">
            <a:extLst>
              <a:ext uri="{FF2B5EF4-FFF2-40B4-BE49-F238E27FC236}">
                <a16:creationId xmlns:a16="http://schemas.microsoft.com/office/drawing/2014/main" xmlns="" id="{A19053C0-EC27-4B38-9C19-FB5116F56B8D}"/>
              </a:ext>
            </a:extLst>
          </p:cNvPr>
          <p:cNvSpPr txBox="1"/>
          <p:nvPr/>
        </p:nvSpPr>
        <p:spPr>
          <a:xfrm>
            <a:off x="8002660" y="4036092"/>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17.8</a:t>
            </a:r>
          </a:p>
        </p:txBody>
      </p:sp>
      <p:sp>
        <p:nvSpPr>
          <p:cNvPr id="15" name="Rounded Rectangle 9">
            <a:extLst>
              <a:ext uri="{FF2B5EF4-FFF2-40B4-BE49-F238E27FC236}">
                <a16:creationId xmlns:a16="http://schemas.microsoft.com/office/drawing/2014/main" xmlns="" id="{073A68B2-8378-4682-8921-787452B4AD23}"/>
              </a:ext>
            </a:extLst>
          </p:cNvPr>
          <p:cNvSpPr/>
          <p:nvPr/>
        </p:nvSpPr>
        <p:spPr>
          <a:xfrm>
            <a:off x="135477" y="6553200"/>
            <a:ext cx="4817523" cy="2245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Allocate overhead costs using activity-based costing.</a:t>
            </a:r>
          </a:p>
        </p:txBody>
      </p:sp>
      <p:pic>
        <p:nvPicPr>
          <p:cNvPr id="4" name="Picture 3">
            <a:extLst>
              <a:ext uri="{FF2B5EF4-FFF2-40B4-BE49-F238E27FC236}">
                <a16:creationId xmlns:a16="http://schemas.microsoft.com/office/drawing/2014/main" xmlns="" id="{8E025B52-E4F5-45D6-B04A-CF299914A7BD}"/>
              </a:ext>
            </a:extLst>
          </p:cNvPr>
          <p:cNvPicPr>
            <a:picLocks noChangeAspect="1"/>
          </p:cNvPicPr>
          <p:nvPr/>
        </p:nvPicPr>
        <p:blipFill>
          <a:blip r:embed="rId3"/>
          <a:stretch>
            <a:fillRect/>
          </a:stretch>
        </p:blipFill>
        <p:spPr>
          <a:xfrm>
            <a:off x="1641970" y="3706665"/>
            <a:ext cx="5576405" cy="2677657"/>
          </a:xfrm>
          <a:prstGeom prst="rect">
            <a:avLst/>
          </a:prstGeom>
        </p:spPr>
      </p:pic>
    </p:spTree>
    <p:extLst>
      <p:ext uri="{BB962C8B-B14F-4D97-AF65-F5344CB8AC3E}">
        <p14:creationId xmlns:p14="http://schemas.microsoft.com/office/powerpoint/2010/main" val="193266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9" name="TextBox 8"/>
          <p:cNvSpPr txBox="1"/>
          <p:nvPr/>
        </p:nvSpPr>
        <p:spPr>
          <a:xfrm>
            <a:off x="762000" y="760115"/>
            <a:ext cx="7391400" cy="769441"/>
          </a:xfrm>
          <a:prstGeom prst="rect">
            <a:avLst/>
          </a:prstGeom>
          <a:noFill/>
        </p:spPr>
        <p:txBody>
          <a:bodyPr wrap="square" rtlCol="0">
            <a:spAutoFit/>
          </a:bodyPr>
          <a:lstStyle/>
          <a:p>
            <a:r>
              <a:rPr lang="en-US" altLang="en-US" sz="4400" b="1" dirty="0">
                <a:latin typeface="+mj-lt"/>
              </a:rPr>
              <a:t>Chapter 17 Learning Objectives</a:t>
            </a:r>
            <a:endParaRPr lang="en-US" sz="4400" dirty="0">
              <a:latin typeface="+mj-lt"/>
            </a:endParaRPr>
          </a:p>
        </p:txBody>
      </p:sp>
      <p:sp>
        <p:nvSpPr>
          <p:cNvPr id="10" name="Rectangle 9"/>
          <p:cNvSpPr/>
          <p:nvPr/>
        </p:nvSpPr>
        <p:spPr>
          <a:xfrm>
            <a:off x="433848" y="2058477"/>
            <a:ext cx="8382000" cy="2800767"/>
          </a:xfrm>
          <a:prstGeom prst="rect">
            <a:avLst/>
          </a:prstGeom>
        </p:spPr>
        <p:txBody>
          <a:bodyPr wrap="square">
            <a:spAutoFit/>
          </a:bodyPr>
          <a:lstStyle/>
          <a:p>
            <a:r>
              <a:rPr lang="en-US" sz="1600" b="1" dirty="0">
                <a:latin typeface="+mn-lt"/>
              </a:rPr>
              <a:t>CONCEPTUAL</a:t>
            </a:r>
          </a:p>
          <a:p>
            <a:r>
              <a:rPr lang="en-US" sz="1600" b="1" dirty="0">
                <a:latin typeface="+mn-lt"/>
              </a:rPr>
              <a:t>C1</a:t>
            </a:r>
            <a:r>
              <a:rPr lang="en-US" sz="1600" dirty="0">
                <a:latin typeface="+mn-lt"/>
              </a:rPr>
              <a:t>  Describe the four types of activities that cause overhead costs.</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Allocate selling, general and administrative expenses to products and assess profitability.</a:t>
            </a:r>
          </a:p>
          <a:p>
            <a:endParaRPr lang="en-US" sz="1600" dirty="0">
              <a:latin typeface="+mn-lt"/>
            </a:endParaRPr>
          </a:p>
          <a:p>
            <a:r>
              <a:rPr lang="en-US" sz="1600" b="1" dirty="0">
                <a:latin typeface="+mn-lt"/>
              </a:rPr>
              <a:t>PROCEDURAL</a:t>
            </a:r>
          </a:p>
          <a:p>
            <a:r>
              <a:rPr lang="en-US" sz="1600" b="1" dirty="0">
                <a:latin typeface="+mn-lt"/>
              </a:rPr>
              <a:t>P1  </a:t>
            </a:r>
            <a:r>
              <a:rPr lang="en-US" altLang="en-US" sz="1600" dirty="0">
                <a:latin typeface="+mn-lt"/>
              </a:rPr>
              <a:t>Allocate overhead costs using the plantwide overhead rate method.</a:t>
            </a:r>
          </a:p>
          <a:p>
            <a:r>
              <a:rPr lang="en-US" sz="1600" b="1" dirty="0">
                <a:latin typeface="+mn-lt"/>
              </a:rPr>
              <a:t>P2  </a:t>
            </a:r>
            <a:r>
              <a:rPr lang="en-US" altLang="en-US" sz="1600" dirty="0">
                <a:latin typeface="+mn-lt"/>
              </a:rPr>
              <a:t>Allocate overhead costs using the departmental overhead rate method.</a:t>
            </a:r>
          </a:p>
          <a:p>
            <a:r>
              <a:rPr lang="en-US" sz="1600" b="1" dirty="0">
                <a:latin typeface="+mn-lt"/>
              </a:rPr>
              <a:t>P3</a:t>
            </a:r>
            <a:r>
              <a:rPr lang="en-US" sz="1600" dirty="0">
                <a:latin typeface="+mn-lt"/>
              </a:rPr>
              <a:t>  Allocate overhead costs using activity-based costing.</a:t>
            </a:r>
          </a:p>
          <a:p>
            <a:r>
              <a:rPr lang="en-US" sz="1600" dirty="0">
                <a:latin typeface="+mn-lt"/>
              </a:rPr>
              <a:t>P4  Allocate overhead costs to service companies using activity-based costing.</a:t>
            </a:r>
          </a:p>
        </p:txBody>
      </p:sp>
      <p:sp>
        <p:nvSpPr>
          <p:cNvPr id="11" name="Slide Number Placeholder 7">
            <a:extLst>
              <a:ext uri="{FF2B5EF4-FFF2-40B4-BE49-F238E27FC236}">
                <a16:creationId xmlns:a16="http://schemas.microsoft.com/office/drawing/2014/main" xmlns="" id="{54076FC3-BB08-4FED-A3F5-D6744C296EEF}"/>
              </a:ext>
            </a:extLst>
          </p:cNvPr>
          <p:cNvSpPr txBox="1">
            <a:spLocks/>
          </p:cNvSpPr>
          <p:nvPr/>
        </p:nvSpPr>
        <p:spPr>
          <a:xfrm>
            <a:off x="66675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charset="0"/>
                <a:ea typeface="+mn-ea"/>
                <a:cs typeface="Arial" charset="0"/>
              </a:rPr>
              <a:t>17-</a:t>
            </a:r>
            <a:fld id="{389021C6-BF4E-47D5-A0FD-A156D54A87E1}" type="slidenum">
              <a:rPr kumimoji="0" lang="en-US" sz="1200" b="0" i="0" u="none" strike="noStrike" kern="1200" cap="none" spc="0" normalizeH="0" baseline="0" noProof="0" smtClean="0">
                <a:ln>
                  <a:noFill/>
                </a:ln>
                <a:solidFill>
                  <a:prstClr val="black">
                    <a:lumMod val="50000"/>
                    <a:lumOff val="50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lumMod val="50000"/>
                  <a:lumOff val="50000"/>
                </a:prstClr>
              </a:solidFill>
              <a:effectLst/>
              <a:uLnTx/>
              <a:uFillTx/>
              <a:latin typeface="Arial" charset="0"/>
              <a:ea typeface="+mn-ea"/>
              <a:cs typeface="Arial" charset="0"/>
            </a:endParaRPr>
          </a:p>
        </p:txBody>
      </p:sp>
      <p:sp>
        <p:nvSpPr>
          <p:cNvPr id="12" name="Rectangle 11">
            <a:extLst>
              <a:ext uri="{FF2B5EF4-FFF2-40B4-BE49-F238E27FC236}">
                <a16:creationId xmlns:a16="http://schemas.microsoft.com/office/drawing/2014/main" xmlns="" id="{825E796A-9A0E-4366-B94B-F864F7CAD46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10582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35476" y="348447"/>
            <a:ext cx="8677701" cy="957392"/>
          </a:xfrm>
        </p:spPr>
        <p:txBody>
          <a:bodyPr/>
          <a:lstStyle/>
          <a:p>
            <a:pPr eaLnBrk="1" hangingPunct="1"/>
            <a:r>
              <a:rPr lang="en-US" altLang="en-US" sz="4000" b="1" dirty="0"/>
              <a:t>Applying Activity-Based Costing: Step 1</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35477" y="6553200"/>
            <a:ext cx="4817523" cy="2245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Allocate overhead costs using activity-based costing.</a:t>
            </a:r>
          </a:p>
        </p:txBody>
      </p:sp>
      <p:sp>
        <p:nvSpPr>
          <p:cNvPr id="11" name="TextBox 10"/>
          <p:cNvSpPr txBox="1"/>
          <p:nvPr/>
        </p:nvSpPr>
        <p:spPr>
          <a:xfrm>
            <a:off x="237699" y="1361021"/>
            <a:ext cx="8668601" cy="2308324"/>
          </a:xfrm>
          <a:prstGeom prst="rect">
            <a:avLst/>
          </a:prstGeom>
          <a:solidFill>
            <a:schemeClr val="accent6">
              <a:lumMod val="20000"/>
              <a:lumOff val="80000"/>
            </a:schemeClr>
          </a:solidFill>
          <a:ln w="28575">
            <a:solidFill>
              <a:schemeClr val="accent1"/>
            </a:solidFill>
          </a:ln>
        </p:spPr>
        <p:txBody>
          <a:bodyPr wrap="square" rtlCol="0">
            <a:spAutoFit/>
          </a:bodyPr>
          <a:lstStyle/>
          <a:p>
            <a:pPr marL="914400" lvl="1" indent="-457200">
              <a:buFont typeface="Arial" panose="020B0604020202020204" pitchFamily="34" charset="0"/>
              <a:buChar char="•"/>
            </a:pPr>
            <a:r>
              <a:rPr lang="en-US" altLang="en-US" sz="2400" dirty="0"/>
              <a:t>Identify Activities and Their Budgeted Overhead Cost</a:t>
            </a:r>
          </a:p>
          <a:p>
            <a:pPr marL="1371600" lvl="2" indent="-457200">
              <a:buFont typeface="Arial" panose="020B0604020202020204" pitchFamily="34" charset="0"/>
              <a:buChar char="•"/>
            </a:pPr>
            <a:r>
              <a:rPr lang="en-US" altLang="en-US" sz="2400" dirty="0"/>
              <a:t>Identify individual activities, grouped into cost pools.</a:t>
            </a:r>
          </a:p>
          <a:p>
            <a:pPr marL="1371600" lvl="2" indent="-457200">
              <a:buFont typeface="Arial" panose="020B0604020202020204" pitchFamily="34" charset="0"/>
              <a:buChar char="•"/>
            </a:pPr>
            <a:r>
              <a:rPr lang="en-US" altLang="en-US" sz="2400" dirty="0"/>
              <a:t>Activity cost pool is group of costs related to the same activity.</a:t>
            </a:r>
          </a:p>
          <a:p>
            <a:pPr marL="1371600" lvl="2" indent="-457200">
              <a:buFont typeface="Arial" panose="020B0604020202020204" pitchFamily="34" charset="0"/>
              <a:buChar char="•"/>
            </a:pPr>
            <a:r>
              <a:rPr lang="en-US" altLang="en-US" sz="2400" dirty="0"/>
              <a:t>Activity cost driver is a factor that causes cost of activity to go up or down.</a:t>
            </a:r>
          </a:p>
        </p:txBody>
      </p:sp>
      <p:sp>
        <p:nvSpPr>
          <p:cNvPr id="12" name="Rectangle 11">
            <a:extLst>
              <a:ext uri="{FF2B5EF4-FFF2-40B4-BE49-F238E27FC236}">
                <a16:creationId xmlns:a16="http://schemas.microsoft.com/office/drawing/2014/main" xmlns="" id="{71B5A504-57FE-E449-8987-53E6A5E362E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DF9C42B0-3C0A-CF4B-BF45-8584EF16209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4" name="Slide Number Placeholder 7">
            <a:extLst>
              <a:ext uri="{FF2B5EF4-FFF2-40B4-BE49-F238E27FC236}">
                <a16:creationId xmlns:a16="http://schemas.microsoft.com/office/drawing/2014/main" xmlns="" id="{52C1F6CF-3E7F-4F72-8C4C-EFAB8EFF6F3F}"/>
              </a:ext>
            </a:extLst>
          </p:cNvPr>
          <p:cNvSpPr txBox="1">
            <a:spLocks/>
          </p:cNvSpPr>
          <p:nvPr/>
        </p:nvSpPr>
        <p:spPr>
          <a:xfrm>
            <a:off x="6756012"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5A7598D7-68F9-4ED7-A54D-2A5A1BBC4488}"/>
              </a:ext>
            </a:extLst>
          </p:cNvPr>
          <p:cNvPicPr>
            <a:picLocks noChangeAspect="1"/>
          </p:cNvPicPr>
          <p:nvPr/>
        </p:nvPicPr>
        <p:blipFill>
          <a:blip r:embed="rId3"/>
          <a:stretch>
            <a:fillRect/>
          </a:stretch>
        </p:blipFill>
        <p:spPr>
          <a:xfrm>
            <a:off x="806964" y="4191000"/>
            <a:ext cx="7530072" cy="1929101"/>
          </a:xfrm>
          <a:prstGeom prst="rect">
            <a:avLst/>
          </a:prstGeom>
        </p:spPr>
      </p:pic>
    </p:spTree>
    <p:extLst>
      <p:ext uri="{BB962C8B-B14F-4D97-AF65-F5344CB8AC3E}">
        <p14:creationId xmlns:p14="http://schemas.microsoft.com/office/powerpoint/2010/main" val="64538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35476" y="348447"/>
            <a:ext cx="8677701" cy="957392"/>
          </a:xfrm>
        </p:spPr>
        <p:txBody>
          <a:bodyPr/>
          <a:lstStyle/>
          <a:p>
            <a:pPr eaLnBrk="1" hangingPunct="1"/>
            <a:r>
              <a:rPr lang="en-US" altLang="en-US" sz="4000" b="1" dirty="0"/>
              <a:t>Applying Activity-Based Costing: Step 2</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1" name="TextBox 10"/>
          <p:cNvSpPr txBox="1"/>
          <p:nvPr/>
        </p:nvSpPr>
        <p:spPr>
          <a:xfrm>
            <a:off x="482925" y="1158909"/>
            <a:ext cx="7982801" cy="1569660"/>
          </a:xfrm>
          <a:prstGeom prst="rect">
            <a:avLst/>
          </a:prstGeom>
          <a:solidFill>
            <a:schemeClr val="accent6">
              <a:lumMod val="20000"/>
              <a:lumOff val="80000"/>
            </a:schemeClr>
          </a:solidFill>
          <a:ln w="28575">
            <a:solidFill>
              <a:schemeClr val="accent1"/>
            </a:solidFill>
          </a:ln>
        </p:spPr>
        <p:txBody>
          <a:bodyPr wrap="square" rtlCol="0">
            <a:spAutoFit/>
          </a:bodyPr>
          <a:lstStyle/>
          <a:p>
            <a:pPr marL="342900" indent="-342900">
              <a:buFont typeface="Arial" panose="020B0604020202020204" pitchFamily="34" charset="0"/>
              <a:buChar char="•"/>
            </a:pPr>
            <a:r>
              <a:rPr lang="en-US" altLang="en-US" sz="2400" dirty="0"/>
              <a:t>Compute Overhead Activity Rate for Each Activity</a:t>
            </a:r>
          </a:p>
          <a:p>
            <a:pPr marL="800100" lvl="1" indent="-342900">
              <a:buFont typeface="Arial" panose="020B0604020202020204" pitchFamily="34" charset="0"/>
              <a:buChar char="•"/>
            </a:pPr>
            <a:r>
              <a:rPr lang="en-US" altLang="en-US" sz="2400" dirty="0"/>
              <a:t>Compute an activity rate for each cost pool</a:t>
            </a:r>
          </a:p>
          <a:p>
            <a:pPr marL="800100" lvl="1" indent="-342900">
              <a:buFont typeface="Arial" panose="020B0604020202020204" pitchFamily="34" charset="0"/>
              <a:buChar char="•"/>
            </a:pPr>
            <a:r>
              <a:rPr lang="en-US" altLang="en-US" sz="2400" dirty="0"/>
              <a:t>Activity rate = budgeted activity cost / budgeted activity usage.</a:t>
            </a:r>
          </a:p>
        </p:txBody>
      </p:sp>
      <p:sp>
        <p:nvSpPr>
          <p:cNvPr id="10" name="Rectangle 9">
            <a:extLst>
              <a:ext uri="{FF2B5EF4-FFF2-40B4-BE49-F238E27FC236}">
                <a16:creationId xmlns:a16="http://schemas.microsoft.com/office/drawing/2014/main" xmlns="" id="{B0DF8229-4634-B947-B223-017C0FE198B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8C86B37-0DA5-9D41-99C7-92D74398FBE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4" name="Slide Number Placeholder 7">
            <a:extLst>
              <a:ext uri="{FF2B5EF4-FFF2-40B4-BE49-F238E27FC236}">
                <a16:creationId xmlns:a16="http://schemas.microsoft.com/office/drawing/2014/main" xmlns="" id="{583DF557-384A-4691-BA2B-11B17520A9A5}"/>
              </a:ext>
            </a:extLst>
          </p:cNvPr>
          <p:cNvSpPr txBox="1">
            <a:spLocks/>
          </p:cNvSpPr>
          <p:nvPr/>
        </p:nvSpPr>
        <p:spPr>
          <a:xfrm>
            <a:off x="6772611"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C-</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
        <p:nvSpPr>
          <p:cNvPr id="15" name="Rounded Rectangle 9">
            <a:extLst>
              <a:ext uri="{FF2B5EF4-FFF2-40B4-BE49-F238E27FC236}">
                <a16:creationId xmlns:a16="http://schemas.microsoft.com/office/drawing/2014/main" xmlns="" id="{3B33FF1F-B49E-4C26-9796-A1A849422219}"/>
              </a:ext>
            </a:extLst>
          </p:cNvPr>
          <p:cNvSpPr/>
          <p:nvPr/>
        </p:nvSpPr>
        <p:spPr>
          <a:xfrm>
            <a:off x="135477" y="6553200"/>
            <a:ext cx="4817523" cy="2245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Allocate overhead costs using activity-based costing.</a:t>
            </a:r>
          </a:p>
        </p:txBody>
      </p:sp>
      <p:pic>
        <p:nvPicPr>
          <p:cNvPr id="2" name="Picture 1">
            <a:extLst>
              <a:ext uri="{FF2B5EF4-FFF2-40B4-BE49-F238E27FC236}">
                <a16:creationId xmlns:a16="http://schemas.microsoft.com/office/drawing/2014/main" xmlns="" id="{BAB14FE4-5C88-4941-AA94-1FC0656AAB33}"/>
              </a:ext>
            </a:extLst>
          </p:cNvPr>
          <p:cNvPicPr>
            <a:picLocks noChangeAspect="1"/>
          </p:cNvPicPr>
          <p:nvPr/>
        </p:nvPicPr>
        <p:blipFill>
          <a:blip r:embed="rId3"/>
          <a:stretch>
            <a:fillRect/>
          </a:stretch>
        </p:blipFill>
        <p:spPr>
          <a:xfrm>
            <a:off x="424087" y="4853950"/>
            <a:ext cx="8238206" cy="1609024"/>
          </a:xfrm>
          <a:prstGeom prst="rect">
            <a:avLst/>
          </a:prstGeom>
        </p:spPr>
      </p:pic>
      <p:sp>
        <p:nvSpPr>
          <p:cNvPr id="16" name="TextBox 15">
            <a:extLst>
              <a:ext uri="{FF2B5EF4-FFF2-40B4-BE49-F238E27FC236}">
                <a16:creationId xmlns:a16="http://schemas.microsoft.com/office/drawing/2014/main" xmlns="" id="{796EDC8E-5AC5-4471-84F3-92B0B835A9EB}"/>
              </a:ext>
            </a:extLst>
          </p:cNvPr>
          <p:cNvSpPr txBox="1"/>
          <p:nvPr/>
        </p:nvSpPr>
        <p:spPr>
          <a:xfrm>
            <a:off x="7782045" y="4069962"/>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17.9</a:t>
            </a:r>
          </a:p>
        </p:txBody>
      </p:sp>
      <p:pic>
        <p:nvPicPr>
          <p:cNvPr id="4" name="Picture 3">
            <a:extLst>
              <a:ext uri="{FF2B5EF4-FFF2-40B4-BE49-F238E27FC236}">
                <a16:creationId xmlns:a16="http://schemas.microsoft.com/office/drawing/2014/main" xmlns="" id="{1031BA28-2F82-407D-A63E-EC0EF9259C20}"/>
              </a:ext>
            </a:extLst>
          </p:cNvPr>
          <p:cNvPicPr>
            <a:picLocks noChangeAspect="1"/>
          </p:cNvPicPr>
          <p:nvPr/>
        </p:nvPicPr>
        <p:blipFill>
          <a:blip r:embed="rId4"/>
          <a:stretch>
            <a:fillRect/>
          </a:stretch>
        </p:blipFill>
        <p:spPr>
          <a:xfrm>
            <a:off x="990600" y="2756250"/>
            <a:ext cx="6095238" cy="2019048"/>
          </a:xfrm>
          <a:prstGeom prst="rect">
            <a:avLst/>
          </a:prstGeom>
        </p:spPr>
      </p:pic>
    </p:spTree>
    <p:extLst>
      <p:ext uri="{BB962C8B-B14F-4D97-AF65-F5344CB8AC3E}">
        <p14:creationId xmlns:p14="http://schemas.microsoft.com/office/powerpoint/2010/main" val="323205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35476" y="348447"/>
            <a:ext cx="8677701" cy="957392"/>
          </a:xfrm>
        </p:spPr>
        <p:txBody>
          <a:bodyPr/>
          <a:lstStyle/>
          <a:p>
            <a:pPr eaLnBrk="1" hangingPunct="1"/>
            <a:r>
              <a:rPr lang="en-US" altLang="en-US" sz="4000" b="1" dirty="0"/>
              <a:t>Applying Activity-Based Costing: Step 3</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1" name="TextBox 10"/>
          <p:cNvSpPr txBox="1"/>
          <p:nvPr/>
        </p:nvSpPr>
        <p:spPr>
          <a:xfrm>
            <a:off x="609600" y="1323832"/>
            <a:ext cx="8077200" cy="1938992"/>
          </a:xfrm>
          <a:prstGeom prst="rect">
            <a:avLst/>
          </a:prstGeom>
          <a:solidFill>
            <a:schemeClr val="accent6">
              <a:lumMod val="20000"/>
              <a:lumOff val="80000"/>
            </a:schemeClr>
          </a:solidFill>
          <a:ln w="28575">
            <a:solidFill>
              <a:schemeClr val="accent1"/>
            </a:solidFill>
          </a:ln>
        </p:spPr>
        <p:txBody>
          <a:bodyPr wrap="square" rtlCol="0">
            <a:spAutoFit/>
          </a:bodyPr>
          <a:lstStyle/>
          <a:p>
            <a:pPr marL="342900" indent="-342900">
              <a:buFont typeface="Arial" panose="020B0604020202020204" pitchFamily="34" charset="0"/>
              <a:buChar char="•"/>
            </a:pPr>
            <a:r>
              <a:rPr lang="en-US" altLang="en-US" sz="2400" dirty="0"/>
              <a:t>Allocate Overhead Cost to Cost Objects</a:t>
            </a:r>
          </a:p>
          <a:p>
            <a:pPr marL="800100" lvl="1" indent="-342900">
              <a:buFont typeface="Arial" panose="020B0604020202020204" pitchFamily="34" charset="0"/>
              <a:buChar char="•"/>
            </a:pPr>
            <a:r>
              <a:rPr lang="en-US" altLang="en-US" sz="2400" dirty="0"/>
              <a:t>Allocate overhead cost to products as shown below.</a:t>
            </a:r>
          </a:p>
          <a:p>
            <a:pPr marL="800100" lvl="1" indent="-342900">
              <a:buFont typeface="Arial" panose="020B0604020202020204" pitchFamily="34" charset="0"/>
              <a:buChar char="•"/>
            </a:pPr>
            <a:r>
              <a:rPr lang="en-US" altLang="en-US" sz="2400" dirty="0"/>
              <a:t>Multiply product’s actual activity usage by the activity rate to get overhead cost allocated to each activity.</a:t>
            </a:r>
          </a:p>
        </p:txBody>
      </p:sp>
      <p:sp>
        <p:nvSpPr>
          <p:cNvPr id="8" name="Rectangle 7">
            <a:extLst>
              <a:ext uri="{FF2B5EF4-FFF2-40B4-BE49-F238E27FC236}">
                <a16:creationId xmlns:a16="http://schemas.microsoft.com/office/drawing/2014/main" xmlns="" id="{98325BEF-D891-304F-9171-38AB7DEFCC0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EACD1859-BEFF-4C41-A16C-960DEE56C84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2" name="Slide Number Placeholder 7">
            <a:extLst>
              <a:ext uri="{FF2B5EF4-FFF2-40B4-BE49-F238E27FC236}">
                <a16:creationId xmlns:a16="http://schemas.microsoft.com/office/drawing/2014/main" xmlns="" id="{6C5C917C-4907-4809-8559-E4B37343FCA4}"/>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
        <p:nvSpPr>
          <p:cNvPr id="14" name="Rounded Rectangle 9">
            <a:extLst>
              <a:ext uri="{FF2B5EF4-FFF2-40B4-BE49-F238E27FC236}">
                <a16:creationId xmlns:a16="http://schemas.microsoft.com/office/drawing/2014/main" xmlns="" id="{CE511709-B7BA-4C26-9EC0-79571F75BA3F}"/>
              </a:ext>
            </a:extLst>
          </p:cNvPr>
          <p:cNvSpPr/>
          <p:nvPr/>
        </p:nvSpPr>
        <p:spPr>
          <a:xfrm>
            <a:off x="135477" y="6553200"/>
            <a:ext cx="4817523" cy="2245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Allocate overhead costs using activity-based costing.</a:t>
            </a:r>
          </a:p>
        </p:txBody>
      </p:sp>
      <p:pic>
        <p:nvPicPr>
          <p:cNvPr id="2" name="Picture 1">
            <a:extLst>
              <a:ext uri="{FF2B5EF4-FFF2-40B4-BE49-F238E27FC236}">
                <a16:creationId xmlns:a16="http://schemas.microsoft.com/office/drawing/2014/main" xmlns="" id="{43333984-9DB6-46AF-9BC0-5C067132A455}"/>
              </a:ext>
            </a:extLst>
          </p:cNvPr>
          <p:cNvPicPr>
            <a:picLocks noChangeAspect="1"/>
          </p:cNvPicPr>
          <p:nvPr/>
        </p:nvPicPr>
        <p:blipFill>
          <a:blip r:embed="rId3"/>
          <a:stretch>
            <a:fillRect/>
          </a:stretch>
        </p:blipFill>
        <p:spPr>
          <a:xfrm>
            <a:off x="1638962" y="3371748"/>
            <a:ext cx="4961905" cy="380952"/>
          </a:xfrm>
          <a:prstGeom prst="rect">
            <a:avLst/>
          </a:prstGeom>
        </p:spPr>
      </p:pic>
      <p:sp>
        <p:nvSpPr>
          <p:cNvPr id="15" name="TextBox 14">
            <a:extLst>
              <a:ext uri="{FF2B5EF4-FFF2-40B4-BE49-F238E27FC236}">
                <a16:creationId xmlns:a16="http://schemas.microsoft.com/office/drawing/2014/main" xmlns="" id="{60E1C78D-5E39-435A-A409-33DB3CBE6EFF}"/>
              </a:ext>
            </a:extLst>
          </p:cNvPr>
          <p:cNvSpPr txBox="1"/>
          <p:nvPr/>
        </p:nvSpPr>
        <p:spPr>
          <a:xfrm>
            <a:off x="7606643" y="3331732"/>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17.10</a:t>
            </a:r>
          </a:p>
        </p:txBody>
      </p:sp>
      <p:pic>
        <p:nvPicPr>
          <p:cNvPr id="4" name="Picture 3">
            <a:extLst>
              <a:ext uri="{FF2B5EF4-FFF2-40B4-BE49-F238E27FC236}">
                <a16:creationId xmlns:a16="http://schemas.microsoft.com/office/drawing/2014/main" xmlns="" id="{DD3F38AB-EAA6-482B-99A4-D56C4A10DAD3}"/>
              </a:ext>
            </a:extLst>
          </p:cNvPr>
          <p:cNvPicPr>
            <a:picLocks noChangeAspect="1"/>
          </p:cNvPicPr>
          <p:nvPr/>
        </p:nvPicPr>
        <p:blipFill>
          <a:blip r:embed="rId4"/>
          <a:stretch>
            <a:fillRect/>
          </a:stretch>
        </p:blipFill>
        <p:spPr>
          <a:xfrm>
            <a:off x="609600" y="4073513"/>
            <a:ext cx="7658099" cy="2103873"/>
          </a:xfrm>
          <a:prstGeom prst="rect">
            <a:avLst/>
          </a:prstGeom>
        </p:spPr>
      </p:pic>
    </p:spTree>
    <p:extLst>
      <p:ext uri="{BB962C8B-B14F-4D97-AF65-F5344CB8AC3E}">
        <p14:creationId xmlns:p14="http://schemas.microsoft.com/office/powerpoint/2010/main" val="33539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35476" y="348447"/>
            <a:ext cx="8677701" cy="957392"/>
          </a:xfrm>
        </p:spPr>
        <p:txBody>
          <a:bodyPr/>
          <a:lstStyle/>
          <a:p>
            <a:pPr eaLnBrk="1" hangingPunct="1"/>
            <a:r>
              <a:rPr lang="en-US" altLang="en-US" b="1" dirty="0"/>
              <a:t>Overhead Allocated to KartCo</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4" name="TextBox 13"/>
          <p:cNvSpPr txBox="1"/>
          <p:nvPr/>
        </p:nvSpPr>
        <p:spPr>
          <a:xfrm>
            <a:off x="687303" y="1375958"/>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17.11</a:t>
            </a:r>
          </a:p>
        </p:txBody>
      </p:sp>
      <p:sp>
        <p:nvSpPr>
          <p:cNvPr id="11" name="Rectangle 10">
            <a:extLst>
              <a:ext uri="{FF2B5EF4-FFF2-40B4-BE49-F238E27FC236}">
                <a16:creationId xmlns:a16="http://schemas.microsoft.com/office/drawing/2014/main" xmlns="" id="{89E92AFF-B0EC-5B46-9D98-5BED38F8F86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98EAF172-58E0-7F4C-B4BC-32087ECEC57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0" name="Slide Number Placeholder 7">
            <a:extLst>
              <a:ext uri="{FF2B5EF4-FFF2-40B4-BE49-F238E27FC236}">
                <a16:creationId xmlns:a16="http://schemas.microsoft.com/office/drawing/2014/main" xmlns="" id="{DCC857CB-CAF4-4EC4-BB98-E20DCA1B5AEB}"/>
              </a:ext>
            </a:extLst>
          </p:cNvPr>
          <p:cNvSpPr txBox="1">
            <a:spLocks/>
          </p:cNvSpPr>
          <p:nvPr/>
        </p:nvSpPr>
        <p:spPr>
          <a:xfrm>
            <a:off x="6789263" y="6406728"/>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
        <p:nvSpPr>
          <p:cNvPr id="15" name="Rounded Rectangle 9">
            <a:extLst>
              <a:ext uri="{FF2B5EF4-FFF2-40B4-BE49-F238E27FC236}">
                <a16:creationId xmlns:a16="http://schemas.microsoft.com/office/drawing/2014/main" xmlns="" id="{A3A35596-1F43-4992-90E4-1E0C12A1ACD2}"/>
              </a:ext>
            </a:extLst>
          </p:cNvPr>
          <p:cNvSpPr/>
          <p:nvPr/>
        </p:nvSpPr>
        <p:spPr>
          <a:xfrm>
            <a:off x="135477" y="6553200"/>
            <a:ext cx="4817523" cy="2245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Allocate overhead costs using activity-based costing.</a:t>
            </a:r>
          </a:p>
        </p:txBody>
      </p:sp>
      <p:pic>
        <p:nvPicPr>
          <p:cNvPr id="3" name="Picture 2">
            <a:extLst>
              <a:ext uri="{FF2B5EF4-FFF2-40B4-BE49-F238E27FC236}">
                <a16:creationId xmlns:a16="http://schemas.microsoft.com/office/drawing/2014/main" xmlns="" id="{9133DE7F-5CED-4B9B-ACE6-4B75AB5A0101}"/>
              </a:ext>
            </a:extLst>
          </p:cNvPr>
          <p:cNvPicPr>
            <a:picLocks noChangeAspect="1"/>
          </p:cNvPicPr>
          <p:nvPr/>
        </p:nvPicPr>
        <p:blipFill>
          <a:blip r:embed="rId3"/>
          <a:stretch>
            <a:fillRect/>
          </a:stretch>
        </p:blipFill>
        <p:spPr>
          <a:xfrm>
            <a:off x="879088" y="5330800"/>
            <a:ext cx="7190476" cy="952381"/>
          </a:xfrm>
          <a:prstGeom prst="rect">
            <a:avLst/>
          </a:prstGeom>
        </p:spPr>
      </p:pic>
      <p:pic>
        <p:nvPicPr>
          <p:cNvPr id="4" name="Picture 3">
            <a:extLst>
              <a:ext uri="{FF2B5EF4-FFF2-40B4-BE49-F238E27FC236}">
                <a16:creationId xmlns:a16="http://schemas.microsoft.com/office/drawing/2014/main" xmlns="" id="{8B8D1262-70E5-4D25-B677-2530877C241B}"/>
              </a:ext>
            </a:extLst>
          </p:cNvPr>
          <p:cNvPicPr>
            <a:picLocks noChangeAspect="1"/>
          </p:cNvPicPr>
          <p:nvPr/>
        </p:nvPicPr>
        <p:blipFill>
          <a:blip r:embed="rId4"/>
          <a:stretch>
            <a:fillRect/>
          </a:stretch>
        </p:blipFill>
        <p:spPr>
          <a:xfrm>
            <a:off x="2133600" y="1079894"/>
            <a:ext cx="5221408" cy="4149765"/>
          </a:xfrm>
          <a:prstGeom prst="rect">
            <a:avLst/>
          </a:prstGeom>
        </p:spPr>
      </p:pic>
    </p:spTree>
    <p:extLst>
      <p:ext uri="{BB962C8B-B14F-4D97-AF65-F5344CB8AC3E}">
        <p14:creationId xmlns:p14="http://schemas.microsoft.com/office/powerpoint/2010/main" val="156271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52683" y="567686"/>
            <a:ext cx="8677701" cy="957392"/>
          </a:xfrm>
        </p:spPr>
        <p:txBody>
          <a:bodyPr/>
          <a:lstStyle/>
          <a:p>
            <a:pPr eaLnBrk="1" hangingPunct="1"/>
            <a:r>
              <a:rPr lang="en-US" altLang="en-US" sz="4000" b="1" dirty="0"/>
              <a:t>Comparing Overhead Cost Allocation Methods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1" name="TextBox 10"/>
          <p:cNvSpPr txBox="1"/>
          <p:nvPr/>
        </p:nvSpPr>
        <p:spPr>
          <a:xfrm>
            <a:off x="237699" y="1610627"/>
            <a:ext cx="8668601" cy="2862322"/>
          </a:xfrm>
          <a:prstGeom prst="rect">
            <a:avLst/>
          </a:prstGeom>
          <a:solidFill>
            <a:schemeClr val="accent6">
              <a:lumMod val="20000"/>
              <a:lumOff val="80000"/>
            </a:schemeClr>
          </a:solidFill>
          <a:ln w="28575">
            <a:solidFill>
              <a:schemeClr val="accent1"/>
            </a:solidFill>
          </a:ln>
        </p:spPr>
        <p:txBody>
          <a:bodyPr wrap="square" rtlCol="0">
            <a:spAutoFit/>
          </a:bodyPr>
          <a:lstStyle/>
          <a:p>
            <a:pPr marL="457200" indent="-457200">
              <a:buFont typeface="+mj-lt"/>
              <a:buAutoNum type="arabicPeriod"/>
            </a:pPr>
            <a:r>
              <a:rPr lang="en-US" altLang="en-US" sz="2000" dirty="0"/>
              <a:t>Overhead cost allocated to custom models is higher under ABC because custom models use more activities that drive overhead costs.</a:t>
            </a:r>
          </a:p>
          <a:p>
            <a:pPr marL="457200" indent="-457200">
              <a:buFont typeface="+mj-lt"/>
              <a:buAutoNum type="arabicPeriod"/>
            </a:pPr>
            <a:r>
              <a:rPr lang="en-US" altLang="en-US" sz="2000" dirty="0"/>
              <a:t>ABC emphasizes activities and their costs and better reflects how overhead cost is used.</a:t>
            </a:r>
          </a:p>
          <a:p>
            <a:pPr marL="457200" indent="-457200">
              <a:buFont typeface="+mj-lt"/>
              <a:buAutoNum type="arabicPeriod"/>
            </a:pPr>
            <a:r>
              <a:rPr lang="en-US" altLang="en-US" sz="2000" dirty="0"/>
              <a:t>Plantwide and departmental methods do not capture products’ different use of activities and can distort overhead cost allocations.</a:t>
            </a:r>
          </a:p>
          <a:p>
            <a:pPr marL="457200" indent="-457200">
              <a:buFont typeface="+mj-lt"/>
              <a:buAutoNum type="arabicPeriod"/>
            </a:pPr>
            <a:r>
              <a:rPr lang="en-US" altLang="en-US" sz="2000" dirty="0"/>
              <a:t>Low-volume complex products are undercosted and high-volume simpler products are overcosted under plantwide and departmental methods.</a:t>
            </a:r>
          </a:p>
        </p:txBody>
      </p:sp>
      <p:sp>
        <p:nvSpPr>
          <p:cNvPr id="8" name="Rectangle 7">
            <a:extLst>
              <a:ext uri="{FF2B5EF4-FFF2-40B4-BE49-F238E27FC236}">
                <a16:creationId xmlns:a16="http://schemas.microsoft.com/office/drawing/2014/main" xmlns="" id="{D1DEED40-AB55-A14D-A7E7-511ECADA10D4}"/>
              </a:ext>
            </a:extLst>
          </p:cNvPr>
          <p:cNvSpPr>
            <a:spLocks noGrp="1" noChangeArrowheads="1"/>
          </p:cNvSpPr>
          <p:nvPr/>
        </p:nvSpPr>
        <p:spPr bwMode="auto">
          <a:xfrm>
            <a:off x="6539956" y="652084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D50232F7-F478-A048-AE34-AC3E8EC2A22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2" name="Slide Number Placeholder 7">
            <a:extLst>
              <a:ext uri="{FF2B5EF4-FFF2-40B4-BE49-F238E27FC236}">
                <a16:creationId xmlns:a16="http://schemas.microsoft.com/office/drawing/2014/main" xmlns="" id="{0F769F26-C9FA-4ABC-B1B1-B5865B3AA81F}"/>
              </a:ext>
            </a:extLst>
          </p:cNvPr>
          <p:cNvSpPr txBox="1">
            <a:spLocks/>
          </p:cNvSpPr>
          <p:nvPr/>
        </p:nvSpPr>
        <p:spPr>
          <a:xfrm>
            <a:off x="6825946" y="6495388"/>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
        <p:nvSpPr>
          <p:cNvPr id="13" name="Rounded Rectangle 9">
            <a:extLst>
              <a:ext uri="{FF2B5EF4-FFF2-40B4-BE49-F238E27FC236}">
                <a16:creationId xmlns:a16="http://schemas.microsoft.com/office/drawing/2014/main" xmlns="" id="{2F78F341-8BC8-48E9-A144-6D44615529E7}"/>
              </a:ext>
            </a:extLst>
          </p:cNvPr>
          <p:cNvSpPr/>
          <p:nvPr/>
        </p:nvSpPr>
        <p:spPr>
          <a:xfrm>
            <a:off x="135477" y="6553200"/>
            <a:ext cx="4817523" cy="2245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Allocate overhead costs using activity-based costing.</a:t>
            </a:r>
          </a:p>
        </p:txBody>
      </p:sp>
      <p:pic>
        <p:nvPicPr>
          <p:cNvPr id="4" name="Picture 3">
            <a:extLst>
              <a:ext uri="{FF2B5EF4-FFF2-40B4-BE49-F238E27FC236}">
                <a16:creationId xmlns:a16="http://schemas.microsoft.com/office/drawing/2014/main" xmlns="" id="{60246ECC-CC65-4BA3-9B70-2EDEC05EF100}"/>
              </a:ext>
            </a:extLst>
          </p:cNvPr>
          <p:cNvPicPr>
            <a:picLocks noChangeAspect="1"/>
          </p:cNvPicPr>
          <p:nvPr/>
        </p:nvPicPr>
        <p:blipFill>
          <a:blip r:embed="rId3"/>
          <a:stretch>
            <a:fillRect/>
          </a:stretch>
        </p:blipFill>
        <p:spPr>
          <a:xfrm>
            <a:off x="1205730" y="4682511"/>
            <a:ext cx="5969465" cy="1785878"/>
          </a:xfrm>
          <a:prstGeom prst="rect">
            <a:avLst/>
          </a:prstGeom>
        </p:spPr>
      </p:pic>
      <p:sp>
        <p:nvSpPr>
          <p:cNvPr id="14" name="TextBox 13">
            <a:extLst>
              <a:ext uri="{FF2B5EF4-FFF2-40B4-BE49-F238E27FC236}">
                <a16:creationId xmlns:a16="http://schemas.microsoft.com/office/drawing/2014/main" xmlns="" id="{6332BA9D-C475-458A-9FF0-12B16ED0DC99}"/>
              </a:ext>
            </a:extLst>
          </p:cNvPr>
          <p:cNvSpPr txBox="1"/>
          <p:nvPr/>
        </p:nvSpPr>
        <p:spPr>
          <a:xfrm>
            <a:off x="7606756" y="4782304"/>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17.12</a:t>
            </a:r>
          </a:p>
        </p:txBody>
      </p:sp>
    </p:spTree>
    <p:extLst>
      <p:ext uri="{BB962C8B-B14F-4D97-AF65-F5344CB8AC3E}">
        <p14:creationId xmlns:p14="http://schemas.microsoft.com/office/powerpoint/2010/main" val="243811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33149" y="573316"/>
            <a:ext cx="8677701" cy="957392"/>
          </a:xfrm>
        </p:spPr>
        <p:txBody>
          <a:bodyPr/>
          <a:lstStyle/>
          <a:p>
            <a:pPr eaLnBrk="1" hangingPunct="1"/>
            <a:r>
              <a:rPr lang="en-US" altLang="en-US" sz="4000" b="1" dirty="0"/>
              <a:t>Comparing Overhead Allocation Methods for Business Decisions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1" name="TextBox 10"/>
          <p:cNvSpPr txBox="1"/>
          <p:nvPr/>
        </p:nvSpPr>
        <p:spPr>
          <a:xfrm>
            <a:off x="381000" y="1672747"/>
            <a:ext cx="8305800" cy="1323439"/>
          </a:xfrm>
          <a:prstGeom prst="rect">
            <a:avLst/>
          </a:prstGeom>
          <a:solidFill>
            <a:schemeClr val="accent6">
              <a:lumMod val="20000"/>
              <a:lumOff val="80000"/>
            </a:schemeClr>
          </a:solidFill>
          <a:ln w="28575">
            <a:solidFill>
              <a:schemeClr val="accent1"/>
            </a:solidFill>
          </a:ln>
        </p:spPr>
        <p:txBody>
          <a:bodyPr wrap="square" rtlCol="0">
            <a:spAutoFit/>
          </a:bodyPr>
          <a:lstStyle/>
          <a:p>
            <a:pPr marL="457200" indent="-457200">
              <a:buFont typeface="+mj-lt"/>
              <a:buAutoNum type="arabicPeriod"/>
            </a:pPr>
            <a:r>
              <a:rPr lang="en-US" altLang="en-US" sz="2000" dirty="0"/>
              <a:t>Product unit cost is lower for standard go-kart versus custom.</a:t>
            </a:r>
          </a:p>
          <a:p>
            <a:pPr marL="457200" indent="-457200">
              <a:buFont typeface="+mj-lt"/>
              <a:buAutoNum type="arabicPeriod"/>
            </a:pPr>
            <a:r>
              <a:rPr lang="en-US" altLang="en-US" sz="2000" dirty="0"/>
              <a:t>Cost difference is largest using ABC.</a:t>
            </a:r>
          </a:p>
          <a:p>
            <a:pPr marL="457200" indent="-457200">
              <a:buFont typeface="+mj-lt"/>
              <a:buAutoNum type="arabicPeriod"/>
            </a:pPr>
            <a:r>
              <a:rPr lang="en-US" altLang="en-US" sz="2000" dirty="0"/>
              <a:t>More accurate overhead allocation leads to better product pricing and product mix decisions.</a:t>
            </a:r>
          </a:p>
        </p:txBody>
      </p:sp>
      <p:sp>
        <p:nvSpPr>
          <p:cNvPr id="8" name="Rectangle 7">
            <a:extLst>
              <a:ext uri="{FF2B5EF4-FFF2-40B4-BE49-F238E27FC236}">
                <a16:creationId xmlns:a16="http://schemas.microsoft.com/office/drawing/2014/main" xmlns="" id="{D1DEED40-AB55-A14D-A7E7-511ECADA10D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D50232F7-F478-A048-AE34-AC3E8EC2A22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2" name="Slide Number Placeholder 7">
            <a:extLst>
              <a:ext uri="{FF2B5EF4-FFF2-40B4-BE49-F238E27FC236}">
                <a16:creationId xmlns:a16="http://schemas.microsoft.com/office/drawing/2014/main" xmlns="" id="{0F769F26-C9FA-4ABC-B1B1-B5865B3AA81F}"/>
              </a:ext>
            </a:extLst>
          </p:cNvPr>
          <p:cNvSpPr txBox="1">
            <a:spLocks/>
          </p:cNvSpPr>
          <p:nvPr/>
        </p:nvSpPr>
        <p:spPr>
          <a:xfrm>
            <a:off x="6765908"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
        <p:nvSpPr>
          <p:cNvPr id="13" name="Rounded Rectangle 9">
            <a:extLst>
              <a:ext uri="{FF2B5EF4-FFF2-40B4-BE49-F238E27FC236}">
                <a16:creationId xmlns:a16="http://schemas.microsoft.com/office/drawing/2014/main" xmlns="" id="{2F78F341-8BC8-48E9-A144-6D44615529E7}"/>
              </a:ext>
            </a:extLst>
          </p:cNvPr>
          <p:cNvSpPr/>
          <p:nvPr/>
        </p:nvSpPr>
        <p:spPr>
          <a:xfrm>
            <a:off x="135477" y="6553200"/>
            <a:ext cx="4817523" cy="2245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Allocate overhead costs using activity-based costing.</a:t>
            </a:r>
          </a:p>
        </p:txBody>
      </p:sp>
      <p:pic>
        <p:nvPicPr>
          <p:cNvPr id="3" name="Picture 2">
            <a:extLst>
              <a:ext uri="{FF2B5EF4-FFF2-40B4-BE49-F238E27FC236}">
                <a16:creationId xmlns:a16="http://schemas.microsoft.com/office/drawing/2014/main" xmlns="" id="{32C5D33D-124D-48B8-A0F0-F762B8D30622}"/>
              </a:ext>
            </a:extLst>
          </p:cNvPr>
          <p:cNvPicPr>
            <a:picLocks noChangeAspect="1"/>
          </p:cNvPicPr>
          <p:nvPr/>
        </p:nvPicPr>
        <p:blipFill>
          <a:blip r:embed="rId3"/>
          <a:stretch>
            <a:fillRect/>
          </a:stretch>
        </p:blipFill>
        <p:spPr>
          <a:xfrm>
            <a:off x="1524000" y="4413525"/>
            <a:ext cx="6007406" cy="1871159"/>
          </a:xfrm>
          <a:prstGeom prst="rect">
            <a:avLst/>
          </a:prstGeom>
        </p:spPr>
      </p:pic>
      <p:pic>
        <p:nvPicPr>
          <p:cNvPr id="2" name="Picture 1">
            <a:extLst>
              <a:ext uri="{FF2B5EF4-FFF2-40B4-BE49-F238E27FC236}">
                <a16:creationId xmlns:a16="http://schemas.microsoft.com/office/drawing/2014/main" xmlns="" id="{25ECD5E8-A1BC-46C4-B2E9-6D567ECA2E75}"/>
              </a:ext>
            </a:extLst>
          </p:cNvPr>
          <p:cNvPicPr>
            <a:picLocks noChangeAspect="1"/>
          </p:cNvPicPr>
          <p:nvPr/>
        </p:nvPicPr>
        <p:blipFill>
          <a:blip r:embed="rId4"/>
          <a:stretch>
            <a:fillRect/>
          </a:stretch>
        </p:blipFill>
        <p:spPr>
          <a:xfrm>
            <a:off x="1524000" y="3163326"/>
            <a:ext cx="5846517" cy="1210695"/>
          </a:xfrm>
          <a:prstGeom prst="rect">
            <a:avLst/>
          </a:prstGeom>
        </p:spPr>
      </p:pic>
    </p:spTree>
    <p:extLst>
      <p:ext uri="{BB962C8B-B14F-4D97-AF65-F5344CB8AC3E}">
        <p14:creationId xmlns:p14="http://schemas.microsoft.com/office/powerpoint/2010/main" val="194273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4"/>
          <p:cNvSpPr>
            <a:spLocks noGrp="1"/>
          </p:cNvSpPr>
          <p:nvPr>
            <p:ph type="ctrTitle"/>
          </p:nvPr>
        </p:nvSpPr>
        <p:spPr>
          <a:xfrm>
            <a:off x="1143000" y="2094621"/>
            <a:ext cx="7315200" cy="2286000"/>
          </a:xfrm>
        </p:spPr>
        <p:txBody>
          <a:bodyPr/>
          <a:lstStyle/>
          <a:p>
            <a:pPr eaLnBrk="1" hangingPunct="1"/>
            <a:r>
              <a:rPr lang="en-US" altLang="en-US" dirty="0"/>
              <a:t/>
            </a:r>
            <a:br>
              <a:rPr lang="en-US" altLang="en-US" dirty="0"/>
            </a:br>
            <a:r>
              <a:rPr lang="en-US" altLang="en-US" dirty="0"/>
              <a:t> Describe the four types of activities that</a:t>
            </a:r>
            <a:br>
              <a:rPr lang="en-US" altLang="en-US" dirty="0"/>
            </a:br>
            <a:r>
              <a:rPr lang="en-US" altLang="en-US" dirty="0"/>
              <a:t>cause overhead costs.</a:t>
            </a: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969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158404"/>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0292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9" name="Rectangle 8"/>
          <p:cNvSpPr>
            <a:spLocks noGrp="1" noChangeArrowheads="1"/>
          </p:cNvSpPr>
          <p:nvPr/>
        </p:nvSpPr>
        <p:spPr bwMode="auto">
          <a:xfrm>
            <a:off x="6553200" y="652145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C21BA6E9-CFF1-4E61-8589-21F5C843C447}"/>
              </a:ext>
            </a:extLst>
          </p:cNvPr>
          <p:cNvSpPr txBox="1">
            <a:spLocks/>
          </p:cNvSpPr>
          <p:nvPr/>
        </p:nvSpPr>
        <p:spPr>
          <a:xfrm>
            <a:off x="6858000" y="652145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57200" y="228600"/>
            <a:ext cx="8229600" cy="1143000"/>
          </a:xfrm>
        </p:spPr>
        <p:txBody>
          <a:bodyPr/>
          <a:lstStyle/>
          <a:p>
            <a:pPr eaLnBrk="1" hangingPunct="1"/>
            <a:r>
              <a:rPr lang="en-US" altLang="en-US" b="1" dirty="0"/>
              <a:t>Types of activities</a:t>
            </a:r>
          </a:p>
        </p:txBody>
      </p:sp>
      <p:grpSp>
        <p:nvGrpSpPr>
          <p:cNvPr id="2" name="Group 11"/>
          <p:cNvGrpSpPr>
            <a:grpSpLocks/>
          </p:cNvGrpSpPr>
          <p:nvPr/>
        </p:nvGrpSpPr>
        <p:grpSpPr bwMode="auto">
          <a:xfrm>
            <a:off x="457200" y="1219663"/>
            <a:ext cx="6629400" cy="1295400"/>
            <a:chOff x="720" y="864"/>
            <a:chExt cx="4176" cy="816"/>
          </a:xfrm>
        </p:grpSpPr>
        <p:sp>
          <p:nvSpPr>
            <p:cNvPr id="299023" name="Rectangle 6"/>
            <p:cNvSpPr>
              <a:spLocks noChangeArrowheads="1"/>
            </p:cNvSpPr>
            <p:nvPr/>
          </p:nvSpPr>
          <p:spPr bwMode="auto">
            <a:xfrm>
              <a:off x="720" y="864"/>
              <a:ext cx="4176" cy="816"/>
            </a:xfrm>
            <a:prstGeom prst="rect">
              <a:avLst/>
            </a:prstGeom>
            <a:solidFill>
              <a:srgbClr val="CCFF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a:p>
              <a:pPr algn="ctr" eaLnBrk="1" hangingPunct="1">
                <a:spcBef>
                  <a:spcPct val="0"/>
                </a:spcBef>
                <a:buFontTx/>
                <a:buNone/>
              </a:pPr>
              <a:endParaRPr lang="en-US" altLang="en-US" sz="1800" dirty="0">
                <a:latin typeface="Arial" charset="0"/>
              </a:endParaRPr>
            </a:p>
          </p:txBody>
        </p:sp>
        <p:sp>
          <p:nvSpPr>
            <p:cNvPr id="299024" name="Text Box 10"/>
            <p:cNvSpPr txBox="1">
              <a:spLocks noChangeArrowheads="1"/>
            </p:cNvSpPr>
            <p:nvPr/>
          </p:nvSpPr>
          <p:spPr bwMode="auto">
            <a:xfrm>
              <a:off x="720" y="1056"/>
              <a:ext cx="417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dirty="0">
                  <a:latin typeface="Arial" charset="0"/>
                </a:rPr>
                <a:t>Unit level – performed on each unit</a:t>
              </a:r>
            </a:p>
          </p:txBody>
        </p:sp>
      </p:grpSp>
      <p:grpSp>
        <p:nvGrpSpPr>
          <p:cNvPr id="3" name="Group 13"/>
          <p:cNvGrpSpPr>
            <a:grpSpLocks/>
          </p:cNvGrpSpPr>
          <p:nvPr/>
        </p:nvGrpSpPr>
        <p:grpSpPr bwMode="auto">
          <a:xfrm>
            <a:off x="457200" y="2562686"/>
            <a:ext cx="6659563" cy="1295400"/>
            <a:chOff x="720" y="1701"/>
            <a:chExt cx="4195" cy="816"/>
          </a:xfrm>
        </p:grpSpPr>
        <p:sp>
          <p:nvSpPr>
            <p:cNvPr id="299021" name="Rectangle 7"/>
            <p:cNvSpPr>
              <a:spLocks noChangeArrowheads="1"/>
            </p:cNvSpPr>
            <p:nvPr/>
          </p:nvSpPr>
          <p:spPr bwMode="auto">
            <a:xfrm>
              <a:off x="720" y="1701"/>
              <a:ext cx="4176" cy="816"/>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99022" name="Text Box 12"/>
            <p:cNvSpPr txBox="1">
              <a:spLocks noChangeArrowheads="1"/>
            </p:cNvSpPr>
            <p:nvPr/>
          </p:nvSpPr>
          <p:spPr bwMode="auto">
            <a:xfrm>
              <a:off x="739" y="1809"/>
              <a:ext cx="417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dirty="0">
                  <a:latin typeface="Arial" charset="0"/>
                </a:rPr>
                <a:t>Batch level – performed only on batches</a:t>
              </a:r>
            </a:p>
          </p:txBody>
        </p:sp>
      </p:grpSp>
      <p:grpSp>
        <p:nvGrpSpPr>
          <p:cNvPr id="4" name="Group 15"/>
          <p:cNvGrpSpPr>
            <a:grpSpLocks/>
          </p:cNvGrpSpPr>
          <p:nvPr/>
        </p:nvGrpSpPr>
        <p:grpSpPr bwMode="auto">
          <a:xfrm>
            <a:off x="457200" y="3894964"/>
            <a:ext cx="6629400" cy="1182423"/>
            <a:chOff x="720" y="2742"/>
            <a:chExt cx="4176" cy="2946"/>
          </a:xfrm>
        </p:grpSpPr>
        <p:sp>
          <p:nvSpPr>
            <p:cNvPr id="299019" name="Rectangle 8"/>
            <p:cNvSpPr>
              <a:spLocks noChangeArrowheads="1"/>
            </p:cNvSpPr>
            <p:nvPr/>
          </p:nvSpPr>
          <p:spPr bwMode="auto">
            <a:xfrm>
              <a:off x="720" y="2742"/>
              <a:ext cx="4176" cy="2946"/>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99020" name="Text Box 14"/>
            <p:cNvSpPr txBox="1">
              <a:spLocks noChangeArrowheads="1"/>
            </p:cNvSpPr>
            <p:nvPr/>
          </p:nvSpPr>
          <p:spPr bwMode="auto">
            <a:xfrm>
              <a:off x="787" y="3004"/>
              <a:ext cx="4080" cy="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dirty="0">
                  <a:latin typeface="Arial" charset="0"/>
                </a:rPr>
                <a:t>Product level – performed on product line</a:t>
              </a:r>
            </a:p>
          </p:txBody>
        </p:sp>
      </p:grpSp>
      <p:grpSp>
        <p:nvGrpSpPr>
          <p:cNvPr id="5" name="Group 17"/>
          <p:cNvGrpSpPr>
            <a:grpSpLocks/>
          </p:cNvGrpSpPr>
          <p:nvPr/>
        </p:nvGrpSpPr>
        <p:grpSpPr bwMode="auto">
          <a:xfrm>
            <a:off x="457200" y="5105860"/>
            <a:ext cx="6659563" cy="1295400"/>
            <a:chOff x="720" y="3312"/>
            <a:chExt cx="4195" cy="816"/>
          </a:xfrm>
        </p:grpSpPr>
        <p:sp>
          <p:nvSpPr>
            <p:cNvPr id="299017" name="Rectangle 9"/>
            <p:cNvSpPr>
              <a:spLocks noChangeArrowheads="1"/>
            </p:cNvSpPr>
            <p:nvPr/>
          </p:nvSpPr>
          <p:spPr bwMode="auto">
            <a:xfrm>
              <a:off x="720" y="3312"/>
              <a:ext cx="4176" cy="816"/>
            </a:xfrm>
            <a:prstGeom prst="rect">
              <a:avLst/>
            </a:prstGeom>
            <a:solidFill>
              <a:srgbClr val="FFCCFF"/>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endParaRPr lang="en-US" altLang="en-US" sz="1800" dirty="0">
                <a:latin typeface="Arial" charset="0"/>
              </a:endParaRPr>
            </a:p>
          </p:txBody>
        </p:sp>
        <p:sp>
          <p:nvSpPr>
            <p:cNvPr id="299018" name="Text Box 16"/>
            <p:cNvSpPr txBox="1">
              <a:spLocks noChangeArrowheads="1"/>
            </p:cNvSpPr>
            <p:nvPr/>
          </p:nvSpPr>
          <p:spPr bwMode="auto">
            <a:xfrm>
              <a:off x="835" y="3421"/>
              <a:ext cx="408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dirty="0">
                  <a:latin typeface="Arial" charset="0"/>
                </a:rPr>
                <a:t>Facility level – sustain facility capacity as a whole</a:t>
              </a:r>
            </a:p>
          </p:txBody>
        </p:sp>
      </p:grpSp>
      <p:sp>
        <p:nvSpPr>
          <p:cNvPr id="18" name="Rounded Rectangle 17"/>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C1</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
        <p:nvSpPr>
          <p:cNvPr id="17" name="Rectangle 16"/>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xmlns="" id="{A4F5D1ED-F7A9-490B-A86B-BAA7ADD3FBD2}"/>
              </a:ext>
            </a:extLst>
          </p:cNvPr>
          <p:cNvSpPr txBox="1">
            <a:spLocks/>
          </p:cNvSpPr>
          <p:nvPr/>
        </p:nvSpPr>
        <p:spPr>
          <a:xfrm>
            <a:off x="6962274" y="646271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pic>
        <p:nvPicPr>
          <p:cNvPr id="11" name="Picture 10">
            <a:extLst>
              <a:ext uri="{FF2B5EF4-FFF2-40B4-BE49-F238E27FC236}">
                <a16:creationId xmlns:a16="http://schemas.microsoft.com/office/drawing/2014/main" xmlns="" id="{2CF34C97-A4A7-405C-88CB-2233636BA866}"/>
              </a:ext>
            </a:extLst>
          </p:cNvPr>
          <p:cNvPicPr>
            <a:picLocks noChangeAspect="1"/>
          </p:cNvPicPr>
          <p:nvPr/>
        </p:nvPicPr>
        <p:blipFill>
          <a:blip r:embed="rId3"/>
          <a:stretch>
            <a:fillRect/>
          </a:stretch>
        </p:blipFill>
        <p:spPr>
          <a:xfrm>
            <a:off x="7267395" y="1358490"/>
            <a:ext cx="1523357" cy="1110484"/>
          </a:xfrm>
          <a:prstGeom prst="rect">
            <a:avLst/>
          </a:prstGeom>
        </p:spPr>
      </p:pic>
      <p:pic>
        <p:nvPicPr>
          <p:cNvPr id="12" name="Picture 11">
            <a:extLst>
              <a:ext uri="{FF2B5EF4-FFF2-40B4-BE49-F238E27FC236}">
                <a16:creationId xmlns:a16="http://schemas.microsoft.com/office/drawing/2014/main" xmlns="" id="{16728B33-1995-4EAC-9E77-D664BDF3983A}"/>
              </a:ext>
            </a:extLst>
          </p:cNvPr>
          <p:cNvPicPr>
            <a:picLocks noChangeAspect="1"/>
          </p:cNvPicPr>
          <p:nvPr/>
        </p:nvPicPr>
        <p:blipFill>
          <a:blip r:embed="rId4"/>
          <a:stretch>
            <a:fillRect/>
          </a:stretch>
        </p:blipFill>
        <p:spPr>
          <a:xfrm>
            <a:off x="7269853" y="2607034"/>
            <a:ext cx="1431587" cy="1110483"/>
          </a:xfrm>
          <a:prstGeom prst="rect">
            <a:avLst/>
          </a:prstGeom>
        </p:spPr>
      </p:pic>
      <p:pic>
        <p:nvPicPr>
          <p:cNvPr id="13" name="Picture 12">
            <a:extLst>
              <a:ext uri="{FF2B5EF4-FFF2-40B4-BE49-F238E27FC236}">
                <a16:creationId xmlns:a16="http://schemas.microsoft.com/office/drawing/2014/main" xmlns="" id="{A2B85CF2-9348-4973-8B95-7D13DA7B46B2}"/>
              </a:ext>
            </a:extLst>
          </p:cNvPr>
          <p:cNvPicPr>
            <a:picLocks noChangeAspect="1"/>
          </p:cNvPicPr>
          <p:nvPr/>
        </p:nvPicPr>
        <p:blipFill>
          <a:blip r:embed="rId5"/>
          <a:stretch>
            <a:fillRect/>
          </a:stretch>
        </p:blipFill>
        <p:spPr>
          <a:xfrm>
            <a:off x="7211504" y="3922003"/>
            <a:ext cx="1401554" cy="1037689"/>
          </a:xfrm>
          <a:prstGeom prst="rect">
            <a:avLst/>
          </a:prstGeom>
        </p:spPr>
      </p:pic>
      <p:pic>
        <p:nvPicPr>
          <p:cNvPr id="14" name="Picture 13">
            <a:extLst>
              <a:ext uri="{FF2B5EF4-FFF2-40B4-BE49-F238E27FC236}">
                <a16:creationId xmlns:a16="http://schemas.microsoft.com/office/drawing/2014/main" xmlns="" id="{385BA78F-093B-4753-882B-669EDE8E3718}"/>
              </a:ext>
            </a:extLst>
          </p:cNvPr>
          <p:cNvPicPr>
            <a:picLocks noChangeAspect="1"/>
          </p:cNvPicPr>
          <p:nvPr/>
        </p:nvPicPr>
        <p:blipFill>
          <a:blip r:embed="rId6"/>
          <a:stretch>
            <a:fillRect/>
          </a:stretch>
        </p:blipFill>
        <p:spPr>
          <a:xfrm>
            <a:off x="7267395" y="5220537"/>
            <a:ext cx="1366149" cy="1077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ppt_x"/>
                                          </p:val>
                                        </p:tav>
                                        <p:tav tm="100000">
                                          <p:val>
                                            <p:strVal val="#ppt_x"/>
                                          </p:val>
                                        </p:tav>
                                      </p:tavLst>
                                    </p:anim>
                                    <p:anim calcmode="lin" valueType="num">
                                      <p:cBhvr additive="base">
                                        <p:cTn id="2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9877" y="231902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17.13</a:t>
            </a:r>
          </a:p>
        </p:txBody>
      </p:sp>
      <p:sp>
        <p:nvSpPr>
          <p:cNvPr id="5" name="Rounded Rectangle 4"/>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000" b="1" kern="0" noProof="0" dirty="0">
                <a:solidFill>
                  <a:prstClr val="black"/>
                </a:solidFill>
                <a:latin typeface="Arial Narrow" pitchFamily="34" charset="0"/>
              </a:rPr>
              <a:t>C1</a:t>
            </a: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Describe the four types of activities that cause overhead costs.</a:t>
            </a:r>
            <a:endParaRPr lang="en-US" sz="1000" kern="0" dirty="0">
              <a:solidFill>
                <a:prstClr val="black"/>
              </a:solidFill>
              <a:latin typeface="Arial Narrow" pitchFamily="34" charset="0"/>
            </a:endParaRPr>
          </a:p>
        </p:txBody>
      </p:sp>
      <p:sp>
        <p:nvSpPr>
          <p:cNvPr id="6" name="Rectangle 5"/>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Title 7"/>
          <p:cNvSpPr>
            <a:spLocks noGrp="1"/>
          </p:cNvSpPr>
          <p:nvPr>
            <p:ph type="title"/>
          </p:nvPr>
        </p:nvSpPr>
        <p:spPr>
          <a:xfrm>
            <a:off x="304800" y="533400"/>
            <a:ext cx="8229600" cy="1143000"/>
          </a:xfrm>
        </p:spPr>
        <p:txBody>
          <a:bodyPr/>
          <a:lstStyle/>
          <a:p>
            <a:r>
              <a:rPr lang="en-US" altLang="en-US" b="1" dirty="0"/>
              <a:t>Examples of Activity Levels</a:t>
            </a:r>
            <a:endParaRPr lang="en-US" dirty="0"/>
          </a:p>
        </p:txBody>
      </p:sp>
      <p:sp>
        <p:nvSpPr>
          <p:cNvPr id="11" name="Slide Number Placeholder 7">
            <a:extLst>
              <a:ext uri="{FF2B5EF4-FFF2-40B4-BE49-F238E27FC236}">
                <a16:creationId xmlns:a16="http://schemas.microsoft.com/office/drawing/2014/main" xmlns="" id="{309D5E44-16E6-47C1-89D1-0F37292D2CAD}"/>
              </a:ext>
            </a:extLst>
          </p:cNvPr>
          <p:cNvSpPr txBox="1">
            <a:spLocks/>
          </p:cNvSpPr>
          <p:nvPr/>
        </p:nvSpPr>
        <p:spPr>
          <a:xfrm>
            <a:off x="6986586" y="64928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pic>
        <p:nvPicPr>
          <p:cNvPr id="12" name="Picture 11">
            <a:extLst>
              <a:ext uri="{FF2B5EF4-FFF2-40B4-BE49-F238E27FC236}">
                <a16:creationId xmlns:a16="http://schemas.microsoft.com/office/drawing/2014/main" xmlns="" id="{FDF2CDE0-C07A-4E47-AC1C-E7A6D298EC55}"/>
              </a:ext>
            </a:extLst>
          </p:cNvPr>
          <p:cNvPicPr>
            <a:picLocks noChangeAspect="1"/>
          </p:cNvPicPr>
          <p:nvPr/>
        </p:nvPicPr>
        <p:blipFill>
          <a:blip r:embed="rId3"/>
          <a:stretch>
            <a:fillRect/>
          </a:stretch>
        </p:blipFill>
        <p:spPr>
          <a:xfrm>
            <a:off x="1371600" y="2133600"/>
            <a:ext cx="5773521" cy="2858869"/>
          </a:xfrm>
          <a:prstGeom prst="rect">
            <a:avLst/>
          </a:prstGeom>
        </p:spPr>
      </p:pic>
    </p:spTree>
    <p:extLst>
      <p:ext uri="{BB962C8B-B14F-4D97-AF65-F5344CB8AC3E}">
        <p14:creationId xmlns:p14="http://schemas.microsoft.com/office/powerpoint/2010/main" val="3595663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4"/>
          <p:cNvSpPr>
            <a:spLocks noGrp="1"/>
          </p:cNvSpPr>
          <p:nvPr>
            <p:ph type="ctrTitle"/>
          </p:nvPr>
        </p:nvSpPr>
        <p:spPr>
          <a:xfrm>
            <a:off x="914400" y="2393646"/>
            <a:ext cx="7315200" cy="1627187"/>
          </a:xfrm>
        </p:spPr>
        <p:txBody>
          <a:bodyPr/>
          <a:lstStyle/>
          <a:p>
            <a:pPr eaLnBrk="1" hangingPunct="1"/>
            <a:r>
              <a:rPr lang="en-US" altLang="en-US" dirty="0"/>
              <a:t>Allocate overhead costs to service companies using activity-based costing. </a:t>
            </a: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601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781969"/>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545198"/>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p:cNvSpPr>
            <a:spLocks noGrp="1" noChangeArrowheads="1"/>
          </p:cNvSpPr>
          <p:nvPr/>
        </p:nvSpPr>
        <p:spPr bwMode="auto">
          <a:xfrm>
            <a:off x="6673970" y="64928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52187BB-2C3E-4800-93FA-F5F145754BB9}"/>
              </a:ext>
            </a:extLst>
          </p:cNvPr>
          <p:cNvSpPr txBox="1">
            <a:spLocks/>
          </p:cNvSpPr>
          <p:nvPr/>
        </p:nvSpPr>
        <p:spPr>
          <a:xfrm>
            <a:off x="6934200" y="64928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9515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636588" y="457200"/>
            <a:ext cx="8355012" cy="976313"/>
          </a:xfrm>
        </p:spPr>
        <p:txBody>
          <a:bodyPr/>
          <a:lstStyle/>
          <a:p>
            <a:pPr eaLnBrk="1" hangingPunct="1"/>
            <a:r>
              <a:rPr lang="en-US" altLang="en-US" b="1" dirty="0"/>
              <a:t>Overhead Cost Allocation Methods</a:t>
            </a:r>
          </a:p>
        </p:txBody>
      </p:sp>
      <p:sp>
        <p:nvSpPr>
          <p:cNvPr id="215044" name="Line 9"/>
          <p:cNvSpPr>
            <a:spLocks noChangeShapeType="1"/>
          </p:cNvSpPr>
          <p:nvPr/>
        </p:nvSpPr>
        <p:spPr bwMode="auto">
          <a:xfrm>
            <a:off x="2298700" y="1993900"/>
            <a:ext cx="226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15045" name="Line 10"/>
          <p:cNvSpPr>
            <a:spLocks noChangeShapeType="1"/>
          </p:cNvSpPr>
          <p:nvPr/>
        </p:nvSpPr>
        <p:spPr bwMode="auto">
          <a:xfrm>
            <a:off x="2298700" y="3851275"/>
            <a:ext cx="14224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15046" name="Line 11"/>
          <p:cNvSpPr>
            <a:spLocks noChangeShapeType="1"/>
          </p:cNvSpPr>
          <p:nvPr/>
        </p:nvSpPr>
        <p:spPr bwMode="auto">
          <a:xfrm>
            <a:off x="2298700" y="5727700"/>
            <a:ext cx="226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15047" name="Rectangle 12"/>
          <p:cNvSpPr>
            <a:spLocks noChangeArrowheads="1"/>
          </p:cNvSpPr>
          <p:nvPr/>
        </p:nvSpPr>
        <p:spPr bwMode="auto">
          <a:xfrm>
            <a:off x="3722688" y="3429000"/>
            <a:ext cx="1698625" cy="844550"/>
          </a:xfrm>
          <a:prstGeom prst="rect">
            <a:avLst/>
          </a:prstGeom>
          <a:solidFill>
            <a:srgbClr val="CCFFCC"/>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 Goods in</a:t>
            </a:r>
            <a:br>
              <a:rPr lang="en-US" altLang="en-US" sz="2400" b="1" dirty="0">
                <a:latin typeface="Arial" charset="0"/>
              </a:rPr>
            </a:br>
            <a:r>
              <a:rPr lang="en-US" altLang="en-US" sz="2400" b="1" dirty="0">
                <a:latin typeface="Arial" charset="0"/>
              </a:rPr>
              <a:t> Process</a:t>
            </a:r>
          </a:p>
        </p:txBody>
      </p:sp>
      <p:sp>
        <p:nvSpPr>
          <p:cNvPr id="215048" name="Line 14"/>
          <p:cNvSpPr>
            <a:spLocks noChangeShapeType="1"/>
          </p:cNvSpPr>
          <p:nvPr/>
        </p:nvSpPr>
        <p:spPr bwMode="auto">
          <a:xfrm>
            <a:off x="8001000" y="4292600"/>
            <a:ext cx="0" cy="70008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15049" name="Rectangle 15"/>
          <p:cNvSpPr>
            <a:spLocks noChangeArrowheads="1"/>
          </p:cNvSpPr>
          <p:nvPr/>
        </p:nvSpPr>
        <p:spPr bwMode="auto">
          <a:xfrm>
            <a:off x="7104062" y="4992686"/>
            <a:ext cx="1717675" cy="1209675"/>
          </a:xfrm>
          <a:prstGeom prst="rect">
            <a:avLst/>
          </a:prstGeom>
          <a:solidFill>
            <a:srgbClr val="FFFF00"/>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Cost of </a:t>
            </a:r>
            <a:br>
              <a:rPr lang="en-US" altLang="en-US" sz="2400" b="1" dirty="0">
                <a:latin typeface="Arial" charset="0"/>
              </a:rPr>
            </a:br>
            <a:r>
              <a:rPr lang="en-US" altLang="en-US" sz="2400" b="1" dirty="0">
                <a:latin typeface="Arial" charset="0"/>
              </a:rPr>
              <a:t>Goods</a:t>
            </a:r>
            <a:br>
              <a:rPr lang="en-US" altLang="en-US" sz="2400" b="1" dirty="0">
                <a:latin typeface="Arial" charset="0"/>
              </a:rPr>
            </a:br>
            <a:r>
              <a:rPr lang="en-US" altLang="en-US" sz="2400" b="1" dirty="0">
                <a:latin typeface="Arial" charset="0"/>
              </a:rPr>
              <a:t>Sold</a:t>
            </a:r>
          </a:p>
        </p:txBody>
      </p:sp>
      <p:sp>
        <p:nvSpPr>
          <p:cNvPr id="215051" name="Line 17"/>
          <p:cNvSpPr>
            <a:spLocks noChangeShapeType="1"/>
          </p:cNvSpPr>
          <p:nvPr/>
        </p:nvSpPr>
        <p:spPr bwMode="auto">
          <a:xfrm>
            <a:off x="1471613" y="2192338"/>
            <a:ext cx="0" cy="12414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15052" name="Line 18"/>
          <p:cNvSpPr>
            <a:spLocks noChangeShapeType="1"/>
          </p:cNvSpPr>
          <p:nvPr/>
        </p:nvSpPr>
        <p:spPr bwMode="auto">
          <a:xfrm flipV="1">
            <a:off x="1471613" y="4267200"/>
            <a:ext cx="0" cy="1244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15053" name="Rectangle 19"/>
          <p:cNvSpPr>
            <a:spLocks noChangeArrowheads="1"/>
          </p:cNvSpPr>
          <p:nvPr/>
        </p:nvSpPr>
        <p:spPr bwMode="auto">
          <a:xfrm>
            <a:off x="636588" y="5487988"/>
            <a:ext cx="1670050" cy="479425"/>
          </a:xfrm>
          <a:prstGeom prst="rect">
            <a:avLst/>
          </a:prstGeom>
          <a:solidFill>
            <a:srgbClr val="FFCC99"/>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Labor</a:t>
            </a:r>
          </a:p>
        </p:txBody>
      </p:sp>
      <p:sp>
        <p:nvSpPr>
          <p:cNvPr id="215054" name="Rectangle 20"/>
          <p:cNvSpPr>
            <a:spLocks noChangeArrowheads="1"/>
          </p:cNvSpPr>
          <p:nvPr/>
        </p:nvSpPr>
        <p:spPr bwMode="auto">
          <a:xfrm>
            <a:off x="636588" y="1754188"/>
            <a:ext cx="1670050" cy="479425"/>
          </a:xfrm>
          <a:prstGeom prst="rect">
            <a:avLst/>
          </a:prstGeom>
          <a:solidFill>
            <a:srgbClr val="FFCC99"/>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Materials</a:t>
            </a:r>
          </a:p>
        </p:txBody>
      </p:sp>
      <p:sp>
        <p:nvSpPr>
          <p:cNvPr id="215055" name="Rectangle 21"/>
          <p:cNvSpPr>
            <a:spLocks noChangeArrowheads="1"/>
          </p:cNvSpPr>
          <p:nvPr/>
        </p:nvSpPr>
        <p:spPr bwMode="auto">
          <a:xfrm rot="16200000">
            <a:off x="638176" y="2611437"/>
            <a:ext cx="119221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0"/>
              </a:spcBef>
              <a:buFontTx/>
              <a:buNone/>
            </a:pPr>
            <a:r>
              <a:rPr lang="en-US" altLang="en-US" sz="2200" b="1" dirty="0">
                <a:latin typeface="Arial" charset="0"/>
              </a:rPr>
              <a:t>Indirect</a:t>
            </a:r>
          </a:p>
        </p:txBody>
      </p:sp>
      <p:sp>
        <p:nvSpPr>
          <p:cNvPr id="215056" name="Rectangle 22"/>
          <p:cNvSpPr>
            <a:spLocks noChangeArrowheads="1"/>
          </p:cNvSpPr>
          <p:nvPr/>
        </p:nvSpPr>
        <p:spPr bwMode="auto">
          <a:xfrm rot="16200000">
            <a:off x="638176" y="4687887"/>
            <a:ext cx="119221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0"/>
              </a:spcBef>
              <a:buFontTx/>
              <a:buNone/>
            </a:pPr>
            <a:r>
              <a:rPr lang="en-US" altLang="en-US" sz="2200" b="1" dirty="0">
                <a:latin typeface="Arial" charset="0"/>
              </a:rPr>
              <a:t>Indirect</a:t>
            </a:r>
          </a:p>
        </p:txBody>
      </p:sp>
      <p:sp>
        <p:nvSpPr>
          <p:cNvPr id="215057" name="Line 23"/>
          <p:cNvSpPr>
            <a:spLocks noChangeShapeType="1"/>
          </p:cNvSpPr>
          <p:nvPr/>
        </p:nvSpPr>
        <p:spPr bwMode="auto">
          <a:xfrm flipV="1">
            <a:off x="4572000" y="1981200"/>
            <a:ext cx="0" cy="14732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15058" name="Line 24"/>
          <p:cNvSpPr>
            <a:spLocks noChangeShapeType="1"/>
          </p:cNvSpPr>
          <p:nvPr/>
        </p:nvSpPr>
        <p:spPr bwMode="auto">
          <a:xfrm>
            <a:off x="4572000" y="4297363"/>
            <a:ext cx="0" cy="1417637"/>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15059" name="Line 26"/>
          <p:cNvSpPr>
            <a:spLocks noChangeShapeType="1"/>
          </p:cNvSpPr>
          <p:nvPr/>
        </p:nvSpPr>
        <p:spPr bwMode="auto">
          <a:xfrm>
            <a:off x="5446713" y="3851275"/>
            <a:ext cx="1627187"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15060" name="Rectangle 27"/>
          <p:cNvSpPr>
            <a:spLocks noChangeArrowheads="1"/>
          </p:cNvSpPr>
          <p:nvPr/>
        </p:nvSpPr>
        <p:spPr bwMode="auto">
          <a:xfrm>
            <a:off x="7075488" y="3429000"/>
            <a:ext cx="1774825" cy="844550"/>
          </a:xfrm>
          <a:prstGeom prst="rect">
            <a:avLst/>
          </a:prstGeom>
          <a:solidFill>
            <a:srgbClr val="FFFF00"/>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spcBef>
                <a:spcPct val="50000"/>
              </a:spcBef>
              <a:buFontTx/>
              <a:buNone/>
            </a:pPr>
            <a:r>
              <a:rPr lang="en-US" altLang="en-US" sz="2400" b="1" dirty="0">
                <a:latin typeface="Arial" charset="0"/>
              </a:rPr>
              <a:t>Finished</a:t>
            </a:r>
            <a:br>
              <a:rPr lang="en-US" altLang="en-US" sz="2400" b="1" dirty="0">
                <a:latin typeface="Arial" charset="0"/>
              </a:rPr>
            </a:br>
            <a:r>
              <a:rPr lang="en-US" altLang="en-US" sz="2400" b="1" dirty="0">
                <a:latin typeface="Arial" charset="0"/>
              </a:rPr>
              <a:t>Goods</a:t>
            </a:r>
          </a:p>
        </p:txBody>
      </p:sp>
      <p:sp>
        <p:nvSpPr>
          <p:cNvPr id="215061" name="Rectangle 28"/>
          <p:cNvSpPr>
            <a:spLocks noChangeArrowheads="1"/>
          </p:cNvSpPr>
          <p:nvPr/>
        </p:nvSpPr>
        <p:spPr bwMode="auto">
          <a:xfrm>
            <a:off x="636588" y="3429000"/>
            <a:ext cx="1670050" cy="844550"/>
          </a:xfrm>
          <a:prstGeom prst="rect">
            <a:avLst/>
          </a:prstGeom>
          <a:solidFill>
            <a:srgbClr val="FFCC99"/>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a:buFontTx/>
              <a:buNone/>
            </a:pPr>
            <a:r>
              <a:rPr lang="en-US" altLang="en-US" sz="2400" b="1" dirty="0">
                <a:latin typeface="Arial" charset="0"/>
              </a:rPr>
              <a:t>Factory</a:t>
            </a:r>
            <a:br>
              <a:rPr lang="en-US" altLang="en-US" sz="2400" b="1" dirty="0">
                <a:latin typeface="Arial" charset="0"/>
              </a:rPr>
            </a:br>
            <a:r>
              <a:rPr lang="en-US" altLang="en-US" sz="2400" b="1" dirty="0">
                <a:latin typeface="Arial" charset="0"/>
              </a:rPr>
              <a:t>Overhead</a:t>
            </a:r>
          </a:p>
        </p:txBody>
      </p:sp>
      <p:sp>
        <p:nvSpPr>
          <p:cNvPr id="215062" name="Rectangle 29"/>
          <p:cNvSpPr>
            <a:spLocks noChangeArrowheads="1"/>
          </p:cNvSpPr>
          <p:nvPr/>
        </p:nvSpPr>
        <p:spPr bwMode="auto">
          <a:xfrm>
            <a:off x="2881313" y="5356225"/>
            <a:ext cx="97313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2200" b="1" dirty="0">
                <a:solidFill>
                  <a:srgbClr val="0000FF"/>
                </a:solidFill>
                <a:latin typeface="Arial" charset="0"/>
              </a:rPr>
              <a:t>Direct</a:t>
            </a:r>
          </a:p>
        </p:txBody>
      </p:sp>
      <p:sp>
        <p:nvSpPr>
          <p:cNvPr id="215063" name="Rectangle 30"/>
          <p:cNvSpPr>
            <a:spLocks noChangeArrowheads="1"/>
          </p:cNvSpPr>
          <p:nvPr/>
        </p:nvSpPr>
        <p:spPr bwMode="auto">
          <a:xfrm>
            <a:off x="2881313" y="1570038"/>
            <a:ext cx="9731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2200" b="1" dirty="0">
                <a:solidFill>
                  <a:srgbClr val="0000FF"/>
                </a:solidFill>
                <a:latin typeface="Arial" charset="0"/>
              </a:rPr>
              <a:t>Direct</a:t>
            </a:r>
          </a:p>
        </p:txBody>
      </p:sp>
      <p:sp>
        <p:nvSpPr>
          <p:cNvPr id="215064" name="Rectangle 31"/>
          <p:cNvSpPr>
            <a:spLocks noChangeArrowheads="1"/>
          </p:cNvSpPr>
          <p:nvPr/>
        </p:nvSpPr>
        <p:spPr bwMode="auto">
          <a:xfrm>
            <a:off x="2343150" y="3451225"/>
            <a:ext cx="12700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spcBef>
                <a:spcPct val="0"/>
              </a:spcBef>
              <a:buFontTx/>
              <a:buNone/>
            </a:pPr>
            <a:r>
              <a:rPr lang="en-US" altLang="en-US" sz="2200" b="1" dirty="0">
                <a:latin typeface="Arial" charset="0"/>
              </a:rPr>
              <a:t>Allocate</a:t>
            </a:r>
          </a:p>
        </p:txBody>
      </p:sp>
      <p:sp>
        <p:nvSpPr>
          <p:cNvPr id="28" name="Rectangle 27">
            <a:extLst>
              <a:ext uri="{FF2B5EF4-FFF2-40B4-BE49-F238E27FC236}">
                <a16:creationId xmlns:a16="http://schemas.microsoft.com/office/drawing/2014/main" xmlns="" id="{854CC66E-B593-472B-AC9C-ED69AD290A42}"/>
              </a:ext>
            </a:extLst>
          </p:cNvPr>
          <p:cNvSpPr>
            <a:spLocks noGrp="1" noChangeArrowheads="1"/>
          </p:cNvSpPr>
          <p:nvPr/>
        </p:nvSpPr>
        <p:spPr bwMode="auto">
          <a:xfrm>
            <a:off x="6477000" y="650891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29" name="Slide Number Placeholder 7">
            <a:extLst>
              <a:ext uri="{FF2B5EF4-FFF2-40B4-BE49-F238E27FC236}">
                <a16:creationId xmlns:a16="http://schemas.microsoft.com/office/drawing/2014/main" xmlns="" id="{1103C581-20F0-45DB-A8FB-3F433391B288}"/>
              </a:ext>
            </a:extLst>
          </p:cNvPr>
          <p:cNvSpPr txBox="1">
            <a:spLocks/>
          </p:cNvSpPr>
          <p:nvPr/>
        </p:nvSpPr>
        <p:spPr>
          <a:xfrm>
            <a:off x="6716713" y="650891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ltLang="en-US" b="1" dirty="0"/>
              <a:t>ABC for Service Providers</a:t>
            </a:r>
            <a:endParaRPr lang="en-US" dirty="0"/>
          </a:p>
        </p:txBody>
      </p:sp>
      <p:sp>
        <p:nvSpPr>
          <p:cNvPr id="73731" name="Rectangle 3"/>
          <p:cNvSpPr>
            <a:spLocks noGrp="1" noChangeArrowheads="1"/>
          </p:cNvSpPr>
          <p:nvPr>
            <p:ph type="body" idx="4294967295"/>
          </p:nvPr>
        </p:nvSpPr>
        <p:spPr>
          <a:xfrm>
            <a:off x="572729" y="1399315"/>
            <a:ext cx="8458200" cy="2057400"/>
          </a:xfrm>
        </p:spPr>
        <p:txBody>
          <a:bodyPr/>
          <a:lstStyle/>
          <a:p>
            <a:pPr marL="0" indent="0" eaLnBrk="1" hangingPunct="1">
              <a:buFont typeface="Wingdings" pitchFamily="-107" charset="2"/>
              <a:buNone/>
            </a:pPr>
            <a:r>
              <a:rPr lang="en-US" altLang="en-US" dirty="0"/>
              <a:t>ABC also applies to service providers.</a:t>
            </a:r>
          </a:p>
          <a:p>
            <a:pPr marL="0" indent="0" eaLnBrk="1" hangingPunct="1">
              <a:buFont typeface="Wingdings" pitchFamily="-107" charset="2"/>
              <a:buNone/>
            </a:pPr>
            <a:r>
              <a:rPr lang="en-US" altLang="en-US" dirty="0"/>
              <a:t>Service companies must classify costs by activity levels of unit, batch, service, and facility.  </a:t>
            </a:r>
          </a:p>
          <a:p>
            <a:pPr marL="0" indent="0" eaLnBrk="1" hangingPunct="1">
              <a:buFont typeface="Wingdings" pitchFamily="-107" charset="2"/>
              <a:buNone/>
            </a:pPr>
            <a:endParaRPr lang="en-US" altLang="en-US" dirty="0"/>
          </a:p>
        </p:txBody>
      </p:sp>
      <p:sp>
        <p:nvSpPr>
          <p:cNvPr id="11" name="Rounded Rectangle 10"/>
          <p:cNvSpPr/>
          <p:nvPr/>
        </p:nvSpPr>
        <p:spPr>
          <a:xfrm>
            <a:off x="23814" y="6581776"/>
            <a:ext cx="5767386" cy="238123"/>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a:t>
            </a:r>
            <a:r>
              <a:rPr kumimoji="0" lang="en-US" altLang="en-US" sz="1000" b="1" i="0" u="none" strike="noStrike" kern="0" cap="none" spc="0" normalizeH="0" noProof="0" dirty="0">
                <a:ln>
                  <a:noFill/>
                </a:ln>
                <a:solidFill>
                  <a:prstClr val="black"/>
                </a:solidFill>
                <a:effectLst/>
                <a:uLnTx/>
                <a:uFillTx/>
                <a:latin typeface="Arial Narrow" pitchFamily="34" charset="0"/>
                <a:ea typeface="+mn-ea"/>
                <a:cs typeface="+mn-cs"/>
              </a:rPr>
              <a:t> </a:t>
            </a:r>
            <a:r>
              <a:rPr lang="en-US" altLang="en-US" sz="1000" dirty="0"/>
              <a:t>Allocate overhead costs to service companies using activity-based costing. </a:t>
            </a:r>
            <a:endParaRPr lang="en-US" sz="1000" kern="0" dirty="0">
              <a:solidFill>
                <a:prstClr val="black"/>
              </a:solidFill>
              <a:latin typeface="Arial Narrow" pitchFamily="34" charset="0"/>
            </a:endParaRPr>
          </a:p>
        </p:txBody>
      </p:sp>
      <p:sp>
        <p:nvSpPr>
          <p:cNvPr id="10" name="Rectangle 9"/>
          <p:cNvSpPr>
            <a:spLocks noGrp="1" noChangeArrowheads="1"/>
          </p:cNvSpPr>
          <p:nvPr/>
        </p:nvSpPr>
        <p:spPr bwMode="auto">
          <a:xfrm>
            <a:off x="6607796" y="645873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TextBox 7">
            <a:extLst>
              <a:ext uri="{FF2B5EF4-FFF2-40B4-BE49-F238E27FC236}">
                <a16:creationId xmlns:a16="http://schemas.microsoft.com/office/drawing/2014/main" xmlns="" id="{E3AD3AA0-76E7-43CA-9010-5CE3DD3C5EE8}"/>
              </a:ext>
            </a:extLst>
          </p:cNvPr>
          <p:cNvSpPr txBox="1"/>
          <p:nvPr/>
        </p:nvSpPr>
        <p:spPr>
          <a:xfrm>
            <a:off x="7706226" y="35523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17.14</a:t>
            </a:r>
          </a:p>
        </p:txBody>
      </p:sp>
      <p:sp>
        <p:nvSpPr>
          <p:cNvPr id="12" name="Slide Number Placeholder 7">
            <a:extLst>
              <a:ext uri="{FF2B5EF4-FFF2-40B4-BE49-F238E27FC236}">
                <a16:creationId xmlns:a16="http://schemas.microsoft.com/office/drawing/2014/main" xmlns="" id="{E2E9BCC4-D358-41A1-BB34-F57594855858}"/>
              </a:ext>
            </a:extLst>
          </p:cNvPr>
          <p:cNvSpPr txBox="1">
            <a:spLocks/>
          </p:cNvSpPr>
          <p:nvPr/>
        </p:nvSpPr>
        <p:spPr>
          <a:xfrm>
            <a:off x="6858000" y="644745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8593095F-A134-43B0-A31F-83FD24A78A53}"/>
              </a:ext>
            </a:extLst>
          </p:cNvPr>
          <p:cNvPicPr>
            <a:picLocks noChangeAspect="1"/>
          </p:cNvPicPr>
          <p:nvPr/>
        </p:nvPicPr>
        <p:blipFill>
          <a:blip r:embed="rId3"/>
          <a:stretch>
            <a:fillRect/>
          </a:stretch>
        </p:blipFill>
        <p:spPr>
          <a:xfrm>
            <a:off x="838201" y="3210078"/>
            <a:ext cx="6434016" cy="3250943"/>
          </a:xfrm>
          <a:prstGeom prst="rect">
            <a:avLst/>
          </a:prstGeom>
        </p:spPr>
      </p:pic>
    </p:spTree>
    <p:extLst>
      <p:ext uri="{BB962C8B-B14F-4D97-AF65-F5344CB8AC3E}">
        <p14:creationId xmlns:p14="http://schemas.microsoft.com/office/powerpoint/2010/main" val="36599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88538" y="687362"/>
            <a:ext cx="8677701" cy="957392"/>
          </a:xfrm>
        </p:spPr>
        <p:txBody>
          <a:bodyPr/>
          <a:lstStyle/>
          <a:p>
            <a:pPr eaLnBrk="1" hangingPunct="1"/>
            <a:r>
              <a:rPr lang="en-US" altLang="en-US" sz="4000" b="1" dirty="0"/>
              <a:t>Applying Activity-Based Costing to a Service Provider</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35477" y="6553200"/>
            <a:ext cx="4817523" cy="2245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Allocate overhead costs using activity-based costing.</a:t>
            </a:r>
          </a:p>
        </p:txBody>
      </p:sp>
      <p:sp>
        <p:nvSpPr>
          <p:cNvPr id="12" name="Rectangle 11">
            <a:extLst>
              <a:ext uri="{FF2B5EF4-FFF2-40B4-BE49-F238E27FC236}">
                <a16:creationId xmlns:a16="http://schemas.microsoft.com/office/drawing/2014/main" xmlns="" id="{71B5A504-57FE-E449-8987-53E6A5E362E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DF9C42B0-3C0A-CF4B-BF45-8584EF16209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4" name="Slide Number Placeholder 7">
            <a:extLst>
              <a:ext uri="{FF2B5EF4-FFF2-40B4-BE49-F238E27FC236}">
                <a16:creationId xmlns:a16="http://schemas.microsoft.com/office/drawing/2014/main" xmlns="" id="{52C1F6CF-3E7F-4F72-8C4C-EFAB8EFF6F3F}"/>
              </a:ext>
            </a:extLst>
          </p:cNvPr>
          <p:cNvSpPr txBox="1">
            <a:spLocks/>
          </p:cNvSpPr>
          <p:nvPr/>
        </p:nvSpPr>
        <p:spPr>
          <a:xfrm>
            <a:off x="6844443"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4271B2E1-AE42-449A-9EF8-C1999704F041}"/>
              </a:ext>
            </a:extLst>
          </p:cNvPr>
          <p:cNvPicPr>
            <a:picLocks noChangeAspect="1"/>
          </p:cNvPicPr>
          <p:nvPr/>
        </p:nvPicPr>
        <p:blipFill>
          <a:blip r:embed="rId3"/>
          <a:stretch>
            <a:fillRect/>
          </a:stretch>
        </p:blipFill>
        <p:spPr>
          <a:xfrm>
            <a:off x="1524740" y="1944685"/>
            <a:ext cx="6005295" cy="4493941"/>
          </a:xfrm>
          <a:prstGeom prst="rect">
            <a:avLst/>
          </a:prstGeom>
        </p:spPr>
      </p:pic>
      <p:sp>
        <p:nvSpPr>
          <p:cNvPr id="3" name="TextBox 2">
            <a:extLst>
              <a:ext uri="{FF2B5EF4-FFF2-40B4-BE49-F238E27FC236}">
                <a16:creationId xmlns:a16="http://schemas.microsoft.com/office/drawing/2014/main" xmlns="" id="{E474E5FF-4908-40F9-B7B7-7183DEDA7164}"/>
              </a:ext>
            </a:extLst>
          </p:cNvPr>
          <p:cNvSpPr txBox="1"/>
          <p:nvPr/>
        </p:nvSpPr>
        <p:spPr>
          <a:xfrm>
            <a:off x="304800" y="2133600"/>
            <a:ext cx="990600" cy="369332"/>
          </a:xfrm>
          <a:prstGeom prst="rect">
            <a:avLst/>
          </a:prstGeom>
          <a:noFill/>
        </p:spPr>
        <p:txBody>
          <a:bodyPr wrap="square" rtlCol="0">
            <a:spAutoFit/>
          </a:bodyPr>
          <a:lstStyle/>
          <a:p>
            <a:r>
              <a:rPr lang="en-US" dirty="0"/>
              <a:t>Step 1</a:t>
            </a:r>
          </a:p>
        </p:txBody>
      </p:sp>
      <p:sp>
        <p:nvSpPr>
          <p:cNvPr id="15" name="TextBox 14">
            <a:extLst>
              <a:ext uri="{FF2B5EF4-FFF2-40B4-BE49-F238E27FC236}">
                <a16:creationId xmlns:a16="http://schemas.microsoft.com/office/drawing/2014/main" xmlns="" id="{4AE9F006-4F06-4110-A478-DFAA634FB6F9}"/>
              </a:ext>
            </a:extLst>
          </p:cNvPr>
          <p:cNvSpPr txBox="1"/>
          <p:nvPr/>
        </p:nvSpPr>
        <p:spPr>
          <a:xfrm>
            <a:off x="304800" y="3636967"/>
            <a:ext cx="990600" cy="369332"/>
          </a:xfrm>
          <a:prstGeom prst="rect">
            <a:avLst/>
          </a:prstGeom>
          <a:noFill/>
        </p:spPr>
        <p:txBody>
          <a:bodyPr wrap="square" rtlCol="0">
            <a:spAutoFit/>
          </a:bodyPr>
          <a:lstStyle/>
          <a:p>
            <a:r>
              <a:rPr lang="en-US" dirty="0"/>
              <a:t>Step 2</a:t>
            </a:r>
          </a:p>
        </p:txBody>
      </p:sp>
      <p:sp>
        <p:nvSpPr>
          <p:cNvPr id="16" name="TextBox 15">
            <a:extLst>
              <a:ext uri="{FF2B5EF4-FFF2-40B4-BE49-F238E27FC236}">
                <a16:creationId xmlns:a16="http://schemas.microsoft.com/office/drawing/2014/main" xmlns="" id="{85865FEB-794F-4D4F-B23B-BF830186EA67}"/>
              </a:ext>
            </a:extLst>
          </p:cNvPr>
          <p:cNvSpPr txBox="1"/>
          <p:nvPr/>
        </p:nvSpPr>
        <p:spPr>
          <a:xfrm>
            <a:off x="367975" y="5140334"/>
            <a:ext cx="990600" cy="369332"/>
          </a:xfrm>
          <a:prstGeom prst="rect">
            <a:avLst/>
          </a:prstGeom>
          <a:noFill/>
        </p:spPr>
        <p:txBody>
          <a:bodyPr wrap="square" rtlCol="0">
            <a:spAutoFit/>
          </a:bodyPr>
          <a:lstStyle/>
          <a:p>
            <a:r>
              <a:rPr lang="en-US" dirty="0"/>
              <a:t>Step 3</a:t>
            </a:r>
          </a:p>
        </p:txBody>
      </p:sp>
    </p:spTree>
    <p:extLst>
      <p:ext uri="{BB962C8B-B14F-4D97-AF65-F5344CB8AC3E}">
        <p14:creationId xmlns:p14="http://schemas.microsoft.com/office/powerpoint/2010/main" val="291879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88538" y="687362"/>
            <a:ext cx="8677701" cy="957392"/>
          </a:xfrm>
        </p:spPr>
        <p:txBody>
          <a:bodyPr/>
          <a:lstStyle/>
          <a:p>
            <a:pPr eaLnBrk="1" hangingPunct="1"/>
            <a:r>
              <a:rPr lang="en-US" altLang="en-US" sz="4000" b="1" dirty="0"/>
              <a:t>Applying Activity-Based Costing to a Service Provider – Cost per Unit</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2" name="Rectangle 11">
            <a:extLst>
              <a:ext uri="{FF2B5EF4-FFF2-40B4-BE49-F238E27FC236}">
                <a16:creationId xmlns:a16="http://schemas.microsoft.com/office/drawing/2014/main" xmlns="" id="{71B5A504-57FE-E449-8987-53E6A5E362EC}"/>
              </a:ext>
            </a:extLst>
          </p:cNvPr>
          <p:cNvSpPr>
            <a:spLocks noGrp="1" noChangeArrowheads="1"/>
          </p:cNvSpPr>
          <p:nvPr/>
        </p:nvSpPr>
        <p:spPr bwMode="auto">
          <a:xfrm>
            <a:off x="6231477" y="640984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DF9C42B0-3C0A-CF4B-BF45-8584EF16209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4" name="Slide Number Placeholder 7">
            <a:extLst>
              <a:ext uri="{FF2B5EF4-FFF2-40B4-BE49-F238E27FC236}">
                <a16:creationId xmlns:a16="http://schemas.microsoft.com/office/drawing/2014/main" xmlns="" id="{52C1F6CF-3E7F-4F72-8C4C-EFAB8EFF6F3F}"/>
              </a:ext>
            </a:extLst>
          </p:cNvPr>
          <p:cNvSpPr txBox="1">
            <a:spLocks/>
          </p:cNvSpPr>
          <p:nvPr/>
        </p:nvSpPr>
        <p:spPr>
          <a:xfrm>
            <a:off x="6874923"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78357F87-88C8-4584-B9E3-F1F202A44CDA}"/>
              </a:ext>
            </a:extLst>
          </p:cNvPr>
          <p:cNvPicPr>
            <a:picLocks noChangeAspect="1"/>
          </p:cNvPicPr>
          <p:nvPr/>
        </p:nvPicPr>
        <p:blipFill>
          <a:blip r:embed="rId3"/>
          <a:stretch>
            <a:fillRect/>
          </a:stretch>
        </p:blipFill>
        <p:spPr>
          <a:xfrm>
            <a:off x="188538" y="2697047"/>
            <a:ext cx="8677701" cy="2175677"/>
          </a:xfrm>
          <a:prstGeom prst="rect">
            <a:avLst/>
          </a:prstGeom>
        </p:spPr>
      </p:pic>
      <p:sp>
        <p:nvSpPr>
          <p:cNvPr id="11" name="Rounded Rectangle 9">
            <a:extLst>
              <a:ext uri="{FF2B5EF4-FFF2-40B4-BE49-F238E27FC236}">
                <a16:creationId xmlns:a16="http://schemas.microsoft.com/office/drawing/2014/main" xmlns="" id="{C399A67B-D8BB-44FA-B53D-76095500942B}"/>
              </a:ext>
            </a:extLst>
          </p:cNvPr>
          <p:cNvSpPr/>
          <p:nvPr/>
        </p:nvSpPr>
        <p:spPr>
          <a:xfrm>
            <a:off x="135477" y="6553200"/>
            <a:ext cx="4817523" cy="22452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Allocate overhead costs using activity-based costing.</a:t>
            </a:r>
          </a:p>
        </p:txBody>
      </p:sp>
    </p:spTree>
    <p:extLst>
      <p:ext uri="{BB962C8B-B14F-4D97-AF65-F5344CB8AC3E}">
        <p14:creationId xmlns:p14="http://schemas.microsoft.com/office/powerpoint/2010/main" val="238382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4"/>
          <p:cNvSpPr>
            <a:spLocks noGrp="1"/>
          </p:cNvSpPr>
          <p:nvPr>
            <p:ph type="ctrTitle"/>
          </p:nvPr>
        </p:nvSpPr>
        <p:spPr>
          <a:xfrm>
            <a:off x="1032387" y="2987879"/>
            <a:ext cx="7315200" cy="1627187"/>
          </a:xfrm>
        </p:spPr>
        <p:txBody>
          <a:bodyPr/>
          <a:lstStyle/>
          <a:p>
            <a:pPr eaLnBrk="1" hangingPunct="1"/>
            <a:r>
              <a:rPr lang="en-US" altLang="en-US" dirty="0"/>
              <a:t>Allocate selling, general and administrative expenses to products and assess profitability.</a:t>
            </a: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498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81315"/>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135" y="5421068"/>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50742" y="940544"/>
            <a:ext cx="5674057"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p:cNvSpPr>
            <a:spLocks noGrp="1" noChangeArrowheads="1"/>
          </p:cNvSpPr>
          <p:nvPr/>
        </p:nvSpPr>
        <p:spPr bwMode="auto">
          <a:xfrm>
            <a:off x="6553200" y="649674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2B1ECAE-2C0A-45C2-9253-99CA63225370}"/>
              </a:ext>
            </a:extLst>
          </p:cNvPr>
          <p:cNvSpPr txBox="1">
            <a:spLocks/>
          </p:cNvSpPr>
          <p:nvPr/>
        </p:nvSpPr>
        <p:spPr>
          <a:xfrm>
            <a:off x="6857999" y="64928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extLst>
      <p:ext uri="{BB962C8B-B14F-4D97-AF65-F5344CB8AC3E}">
        <p14:creationId xmlns:p14="http://schemas.microsoft.com/office/powerpoint/2010/main" val="420606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ltLang="en-US" b="1" dirty="0"/>
              <a:t>Customer Profitability</a:t>
            </a:r>
            <a:endParaRPr lang="en-US" dirty="0"/>
          </a:p>
        </p:txBody>
      </p:sp>
      <p:sp>
        <p:nvSpPr>
          <p:cNvPr id="73731" name="Rectangle 3"/>
          <p:cNvSpPr>
            <a:spLocks noGrp="1" noChangeArrowheads="1"/>
          </p:cNvSpPr>
          <p:nvPr>
            <p:ph type="body" idx="4294967295"/>
          </p:nvPr>
        </p:nvSpPr>
        <p:spPr>
          <a:xfrm>
            <a:off x="457200" y="1066800"/>
            <a:ext cx="8458200" cy="2362200"/>
          </a:xfrm>
        </p:spPr>
        <p:txBody>
          <a:bodyPr/>
          <a:lstStyle/>
          <a:p>
            <a:pPr marL="0" indent="0" eaLnBrk="1" hangingPunct="1">
              <a:buFont typeface="Wingdings" pitchFamily="-107" charset="2"/>
              <a:buNone/>
            </a:pPr>
            <a:r>
              <a:rPr lang="en-US" altLang="en-US" dirty="0"/>
              <a:t>Customer profitability report determines the profitability of each customer.</a:t>
            </a:r>
          </a:p>
          <a:p>
            <a:pPr marL="0" indent="0" eaLnBrk="1" hangingPunct="1">
              <a:buFont typeface="Wingdings" pitchFamily="-107" charset="2"/>
              <a:buNone/>
            </a:pPr>
            <a:r>
              <a:rPr lang="en-US" altLang="en-US" dirty="0"/>
              <a:t>Can compute customer activity rate by dividing budgeted customer support cost by budgeted base to determine a per base amount.</a:t>
            </a:r>
          </a:p>
        </p:txBody>
      </p:sp>
      <p:sp>
        <p:nvSpPr>
          <p:cNvPr id="11" name="Rounded Rectangle 10"/>
          <p:cNvSpPr/>
          <p:nvPr/>
        </p:nvSpPr>
        <p:spPr>
          <a:xfrm>
            <a:off x="23814" y="6591300"/>
            <a:ext cx="652984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lvl="0" fontAlgn="auto">
              <a:spcBef>
                <a:spcPts val="0"/>
              </a:spcBef>
              <a:spcAft>
                <a:spcPts val="0"/>
              </a:spcAft>
              <a:defRPr/>
            </a:pPr>
            <a:r>
              <a:rPr kumimoji="0" lang="en-US" altLang="en-US" sz="10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altLang="en-US" sz="1000" dirty="0"/>
              <a:t>Allocate selling, general, and administrative expenses to products and assess profitability.</a:t>
            </a:r>
            <a:endParaRPr lang="en-US" sz="1000" kern="0" dirty="0">
              <a:solidFill>
                <a:prstClr val="black"/>
              </a:solidFill>
              <a:latin typeface="Arial Narrow" pitchFamily="34" charset="0"/>
            </a:endParaRPr>
          </a:p>
        </p:txBody>
      </p:sp>
      <p:sp>
        <p:nvSpPr>
          <p:cNvPr id="10" name="Rectangle 9"/>
          <p:cNvSpPr>
            <a:spLocks noGrp="1" noChangeArrowheads="1"/>
          </p:cNvSpPr>
          <p:nvPr/>
        </p:nvSpPr>
        <p:spPr bwMode="auto">
          <a:xfrm>
            <a:off x="6553654" y="646747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F9849041-69C5-474E-8F6B-4EDF0E1B0ED1}"/>
              </a:ext>
            </a:extLst>
          </p:cNvPr>
          <p:cNvSpPr txBox="1">
            <a:spLocks/>
          </p:cNvSpPr>
          <p:nvPr/>
        </p:nvSpPr>
        <p:spPr>
          <a:xfrm>
            <a:off x="6858000" y="644745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pic>
        <p:nvPicPr>
          <p:cNvPr id="7" name="Picture 6">
            <a:extLst>
              <a:ext uri="{FF2B5EF4-FFF2-40B4-BE49-F238E27FC236}">
                <a16:creationId xmlns:a16="http://schemas.microsoft.com/office/drawing/2014/main" xmlns="" id="{BC38A23B-0E93-4145-A92D-02A72E4FAAE1}"/>
              </a:ext>
            </a:extLst>
          </p:cNvPr>
          <p:cNvPicPr>
            <a:picLocks noChangeAspect="1"/>
          </p:cNvPicPr>
          <p:nvPr/>
        </p:nvPicPr>
        <p:blipFill>
          <a:blip r:embed="rId3"/>
          <a:stretch>
            <a:fillRect/>
          </a:stretch>
        </p:blipFill>
        <p:spPr>
          <a:xfrm>
            <a:off x="1463301" y="3657600"/>
            <a:ext cx="6271300" cy="2789850"/>
          </a:xfrm>
          <a:prstGeom prst="rect">
            <a:avLst/>
          </a:prstGeom>
        </p:spPr>
      </p:pic>
    </p:spTree>
    <p:extLst>
      <p:ext uri="{BB962C8B-B14F-4D97-AF65-F5344CB8AC3E}">
        <p14:creationId xmlns:p14="http://schemas.microsoft.com/office/powerpoint/2010/main" val="8379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5"/>
          <p:cNvSpPr>
            <a:spLocks noChangeArrowheads="1"/>
          </p:cNvSpPr>
          <p:nvPr/>
        </p:nvSpPr>
        <p:spPr bwMode="auto">
          <a:xfrm>
            <a:off x="1066800" y="2286000"/>
            <a:ext cx="715803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charset="0"/>
              <a:buChar char="•"/>
              <a:defRPr sz="3200">
                <a:solidFill>
                  <a:schemeClr val="tx1"/>
                </a:solidFill>
                <a:latin typeface="Calibri" pitchFamily="-107" charset="0"/>
              </a:defRPr>
            </a:lvl1pPr>
            <a:lvl2pPr marL="742950" indent="-285750">
              <a:spcBef>
                <a:spcPct val="20000"/>
              </a:spcBef>
              <a:buFont typeface="Arial" charset="0"/>
              <a:buChar char="–"/>
              <a:defRPr sz="2800">
                <a:solidFill>
                  <a:schemeClr val="tx1"/>
                </a:solidFill>
                <a:latin typeface="Calibri" pitchFamily="-107" charset="0"/>
              </a:defRPr>
            </a:lvl2pPr>
            <a:lvl3pPr marL="1143000" indent="-228600">
              <a:spcBef>
                <a:spcPct val="20000"/>
              </a:spcBef>
              <a:buFont typeface="Arial" charset="0"/>
              <a:buChar char="•"/>
              <a:defRPr sz="2400">
                <a:solidFill>
                  <a:schemeClr val="tx1"/>
                </a:solidFill>
                <a:latin typeface="Calibri" pitchFamily="-107" charset="0"/>
              </a:defRPr>
            </a:lvl3pPr>
            <a:lvl4pPr marL="1600200" indent="-228600">
              <a:spcBef>
                <a:spcPct val="20000"/>
              </a:spcBef>
              <a:buFont typeface="Arial" charset="0"/>
              <a:buChar char="–"/>
              <a:defRPr sz="2000">
                <a:solidFill>
                  <a:schemeClr val="tx1"/>
                </a:solidFill>
                <a:latin typeface="Calibri" pitchFamily="-107" charset="0"/>
              </a:defRPr>
            </a:lvl4pPr>
            <a:lvl5pPr marL="2057400" indent="-22860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4400" b="1" dirty="0">
                <a:latin typeface="Arial" charset="0"/>
              </a:rPr>
              <a:t>End of Chapter 17</a:t>
            </a:r>
          </a:p>
        </p:txBody>
      </p:sp>
      <p:sp>
        <p:nvSpPr>
          <p:cNvPr id="4" name="Rectangle 3"/>
          <p:cNvSpPr>
            <a:spLocks noGrp="1" noChangeArrowheads="1"/>
          </p:cNvSpPr>
          <p:nvPr/>
        </p:nvSpPr>
        <p:spPr bwMode="auto">
          <a:xfrm>
            <a:off x="6553200" y="644745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5" name="Slide Number Placeholder 7">
            <a:extLst>
              <a:ext uri="{FF2B5EF4-FFF2-40B4-BE49-F238E27FC236}">
                <a16:creationId xmlns:a16="http://schemas.microsoft.com/office/drawing/2014/main" xmlns="" id="{AF25AB1A-E0DA-4D7F-B8B6-47B6AC8EAD34}"/>
              </a:ext>
            </a:extLst>
          </p:cNvPr>
          <p:cNvSpPr txBox="1">
            <a:spLocks/>
          </p:cNvSpPr>
          <p:nvPr/>
        </p:nvSpPr>
        <p:spPr>
          <a:xfrm>
            <a:off x="6858000" y="644745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3588"/>
            <a:ext cx="8229600" cy="1066800"/>
          </a:xfrm>
        </p:spPr>
        <p:txBody>
          <a:bodyPr/>
          <a:lstStyle/>
          <a:p>
            <a:r>
              <a:rPr lang="en-US" b="1" dirty="0"/>
              <a:t>Summary of Overhead Cost Allocation Methods</a:t>
            </a:r>
          </a:p>
        </p:txBody>
      </p:sp>
      <p:sp>
        <p:nvSpPr>
          <p:cNvPr id="6" name="TextBox 5"/>
          <p:cNvSpPr txBox="1"/>
          <p:nvPr/>
        </p:nvSpPr>
        <p:spPr>
          <a:xfrm>
            <a:off x="7620000" y="191165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17.1</a:t>
            </a:r>
          </a:p>
        </p:txBody>
      </p:sp>
      <p:sp>
        <p:nvSpPr>
          <p:cNvPr id="7" name="Rectangle 6"/>
          <p:cNvSpPr>
            <a:spLocks noGrp="1" noChangeArrowheads="1"/>
          </p:cNvSpPr>
          <p:nvPr/>
        </p:nvSpPr>
        <p:spPr bwMode="auto">
          <a:xfrm>
            <a:off x="6466264" y="646288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0E0BD9F3-123B-4D8F-B403-03B6F1CA6458}"/>
              </a:ext>
            </a:extLst>
          </p:cNvPr>
          <p:cNvSpPr txBox="1">
            <a:spLocks/>
          </p:cNvSpPr>
          <p:nvPr/>
        </p:nvSpPr>
        <p:spPr>
          <a:xfrm>
            <a:off x="6705600" y="646288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pic>
        <p:nvPicPr>
          <p:cNvPr id="9" name="Picture 8">
            <a:extLst>
              <a:ext uri="{FF2B5EF4-FFF2-40B4-BE49-F238E27FC236}">
                <a16:creationId xmlns:a16="http://schemas.microsoft.com/office/drawing/2014/main" xmlns="" id="{6B26E054-DF12-4CFF-B494-A4174E4B02E7}"/>
              </a:ext>
            </a:extLst>
          </p:cNvPr>
          <p:cNvPicPr>
            <a:picLocks noChangeAspect="1"/>
          </p:cNvPicPr>
          <p:nvPr/>
        </p:nvPicPr>
        <p:blipFill>
          <a:blip r:embed="rId3"/>
          <a:stretch>
            <a:fillRect/>
          </a:stretch>
        </p:blipFill>
        <p:spPr>
          <a:xfrm>
            <a:off x="755422" y="2901483"/>
            <a:ext cx="7633155" cy="2126130"/>
          </a:xfrm>
          <a:prstGeom prst="rect">
            <a:avLst/>
          </a:prstGeom>
        </p:spPr>
      </p:pic>
    </p:spTree>
    <p:extLst>
      <p:ext uri="{BB962C8B-B14F-4D97-AF65-F5344CB8AC3E}">
        <p14:creationId xmlns:p14="http://schemas.microsoft.com/office/powerpoint/2010/main" val="63685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4"/>
          <p:cNvSpPr>
            <a:spLocks noGrp="1"/>
          </p:cNvSpPr>
          <p:nvPr>
            <p:ph type="ctrTitle"/>
          </p:nvPr>
        </p:nvSpPr>
        <p:spPr>
          <a:xfrm>
            <a:off x="921488" y="1980503"/>
            <a:ext cx="7315200" cy="2066730"/>
          </a:xfrm>
        </p:spPr>
        <p:txBody>
          <a:bodyPr/>
          <a:lstStyle/>
          <a:p>
            <a:pPr eaLnBrk="1" hangingPunct="1"/>
            <a:r>
              <a:rPr lang="en-US" sz="3200" dirty="0"/>
              <a:t/>
            </a:r>
            <a:br>
              <a:rPr lang="en-US" sz="3200" dirty="0"/>
            </a:br>
            <a:r>
              <a:rPr lang="en-US" altLang="en-US" dirty="0"/>
              <a:t>Allocate overhead costs</a:t>
            </a:r>
            <a:br>
              <a:rPr lang="en-US" altLang="en-US" dirty="0"/>
            </a:br>
            <a:r>
              <a:rPr lang="en-US" altLang="en-US" dirty="0"/>
              <a:t>using the plantwide overhead rate method.</a:t>
            </a:r>
          </a:p>
        </p:txBody>
      </p:sp>
      <p:sp>
        <p:nvSpPr>
          <p:cNvPr id="7" name="Rectangle 6"/>
          <p:cNvSpPr/>
          <p:nvPr/>
        </p:nvSpPr>
        <p:spPr>
          <a:xfrm>
            <a:off x="0" y="-412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rgbClr val="FFFF00"/>
              </a:solidFill>
              <a:latin typeface="Palatino Linotype"/>
            </a:endParaRPr>
          </a:p>
        </p:txBody>
      </p:sp>
      <p:pic>
        <p:nvPicPr>
          <p:cNvPr id="2191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25625"/>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419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p:cNvSpPr>
            <a:spLocks noGrp="1" noChangeArrowheads="1"/>
          </p:cNvSpPr>
          <p:nvPr/>
        </p:nvSpPr>
        <p:spPr bwMode="auto">
          <a:xfrm>
            <a:off x="6553200" y="643959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0A620F58-F793-40E3-B880-543AAD030B58}"/>
              </a:ext>
            </a:extLst>
          </p:cNvPr>
          <p:cNvSpPr txBox="1">
            <a:spLocks/>
          </p:cNvSpPr>
          <p:nvPr/>
        </p:nvSpPr>
        <p:spPr>
          <a:xfrm>
            <a:off x="6858000" y="644745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19501" y="327680"/>
            <a:ext cx="8458200" cy="957392"/>
          </a:xfrm>
        </p:spPr>
        <p:txBody>
          <a:bodyPr/>
          <a:lstStyle/>
          <a:p>
            <a:pPr eaLnBrk="1" hangingPunct="1"/>
            <a:r>
              <a:rPr lang="en-US" altLang="en-US" b="1" dirty="0"/>
              <a:t>Plantwide Overhead Rate Method</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35476" y="6553200"/>
            <a:ext cx="5884324" cy="19624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Allocate overhead costs using the plantwide overhead rate method.</a:t>
            </a:r>
          </a:p>
        </p:txBody>
      </p:sp>
      <p:sp>
        <p:nvSpPr>
          <p:cNvPr id="11" name="TextBox 10"/>
          <p:cNvSpPr txBox="1"/>
          <p:nvPr/>
        </p:nvSpPr>
        <p:spPr>
          <a:xfrm>
            <a:off x="410000" y="1192268"/>
            <a:ext cx="8487201" cy="2308324"/>
          </a:xfrm>
          <a:prstGeom prst="rect">
            <a:avLst/>
          </a:prstGeom>
          <a:solidFill>
            <a:schemeClr val="accent6">
              <a:lumMod val="20000"/>
              <a:lumOff val="80000"/>
            </a:schemeClr>
          </a:solidFill>
          <a:ln w="28575">
            <a:solidFill>
              <a:schemeClr val="accent1"/>
            </a:solidFill>
          </a:ln>
        </p:spPr>
        <p:txBody>
          <a:bodyPr wrap="square" rtlCol="0">
            <a:spAutoFit/>
          </a:bodyPr>
          <a:lstStyle/>
          <a:p>
            <a:pPr marL="342900" indent="-342900">
              <a:buFont typeface="Arial" panose="020B0604020202020204" pitchFamily="34" charset="0"/>
              <a:buChar char="•"/>
            </a:pPr>
            <a:r>
              <a:rPr lang="en-US" altLang="en-US" sz="2400" dirty="0"/>
              <a:t>Plantwide overhead rate method uses one overhead rate to allocate overhead costs.</a:t>
            </a:r>
          </a:p>
          <a:p>
            <a:pPr marL="342900" indent="-342900">
              <a:buFont typeface="Arial" panose="020B0604020202020204" pitchFamily="34" charset="0"/>
              <a:buChar char="•"/>
            </a:pPr>
            <a:r>
              <a:rPr lang="en-US" altLang="en-US" sz="2400" dirty="0"/>
              <a:t>Cost object is the unit of product.</a:t>
            </a:r>
          </a:p>
          <a:p>
            <a:pPr marL="342900" indent="-342900">
              <a:buFont typeface="Arial" panose="020B0604020202020204" pitchFamily="34" charset="0"/>
              <a:buChar char="•"/>
            </a:pPr>
            <a:r>
              <a:rPr lang="en-US" altLang="en-US" sz="2400" dirty="0"/>
              <a:t>Allocation base: direct labor hours or machine hours.</a:t>
            </a:r>
          </a:p>
          <a:p>
            <a:pPr marL="342900" indent="-342900">
              <a:buFont typeface="Arial" panose="020B0604020202020204" pitchFamily="34" charset="0"/>
              <a:buChar char="•"/>
            </a:pPr>
            <a:r>
              <a:rPr lang="en-US" altLang="en-US" sz="2400" dirty="0"/>
              <a:t>Total budgeted overhead costs / allocation base.</a:t>
            </a:r>
          </a:p>
          <a:p>
            <a:pPr marL="342900" indent="-342900">
              <a:buFont typeface="Arial" panose="020B0604020202020204" pitchFamily="34" charset="0"/>
              <a:buChar char="•"/>
            </a:pPr>
            <a:r>
              <a:rPr lang="en-US" altLang="en-US" sz="2400" dirty="0"/>
              <a:t>Same rate used to assign overhead costs to all products.</a:t>
            </a:r>
          </a:p>
        </p:txBody>
      </p:sp>
      <p:sp>
        <p:nvSpPr>
          <p:cNvPr id="12" name="TextBox 11"/>
          <p:cNvSpPr txBox="1"/>
          <p:nvPr/>
        </p:nvSpPr>
        <p:spPr>
          <a:xfrm>
            <a:off x="7768000" y="3738954"/>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17.2</a:t>
            </a:r>
          </a:p>
        </p:txBody>
      </p:sp>
      <p:sp>
        <p:nvSpPr>
          <p:cNvPr id="14" name="Rectangle 13">
            <a:extLst>
              <a:ext uri="{FF2B5EF4-FFF2-40B4-BE49-F238E27FC236}">
                <a16:creationId xmlns:a16="http://schemas.microsoft.com/office/drawing/2014/main" xmlns="" id="{3FDB9E98-C11D-0D48-9F47-B3BD549CBEF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E3190DFB-DB70-BB4A-839D-824D86DA53A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Slide Number Placeholder 7">
            <a:extLst>
              <a:ext uri="{FF2B5EF4-FFF2-40B4-BE49-F238E27FC236}">
                <a16:creationId xmlns:a16="http://schemas.microsoft.com/office/drawing/2014/main" xmlns="" id="{63B376D6-26A9-4766-9958-7664EA5927BC}"/>
              </a:ext>
            </a:extLst>
          </p:cNvPr>
          <p:cNvSpPr txBox="1">
            <a:spLocks/>
          </p:cNvSpPr>
          <p:nvPr/>
        </p:nvSpPr>
        <p:spPr>
          <a:xfrm>
            <a:off x="6786615" y="636516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0249C875-CE88-42A6-B62B-7640A63541DA}"/>
              </a:ext>
            </a:extLst>
          </p:cNvPr>
          <p:cNvPicPr>
            <a:picLocks noChangeAspect="1"/>
          </p:cNvPicPr>
          <p:nvPr/>
        </p:nvPicPr>
        <p:blipFill>
          <a:blip r:embed="rId3"/>
          <a:stretch>
            <a:fillRect/>
          </a:stretch>
        </p:blipFill>
        <p:spPr>
          <a:xfrm>
            <a:off x="1877172" y="3600543"/>
            <a:ext cx="5142857" cy="28761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62000" y="513123"/>
            <a:ext cx="8077200" cy="957392"/>
          </a:xfrm>
        </p:spPr>
        <p:txBody>
          <a:bodyPr/>
          <a:lstStyle/>
          <a:p>
            <a:pPr eaLnBrk="1" hangingPunct="1"/>
            <a:r>
              <a:rPr lang="en-US" altLang="en-US" sz="3200" b="1" dirty="0"/>
              <a:t>Applying Plantwide Overhead Rate Method </a:t>
            </a:r>
            <a:br>
              <a:rPr lang="en-US" altLang="en-US" sz="3200" b="1" dirty="0"/>
            </a:br>
            <a:r>
              <a:rPr lang="en-US" altLang="en-US" sz="3200" b="1" dirty="0"/>
              <a:t>(1 of 2)</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2" name="TextBox 11">
            <a:extLst>
              <a:ext uri="{FF2B5EF4-FFF2-40B4-BE49-F238E27FC236}">
                <a16:creationId xmlns:a16="http://schemas.microsoft.com/office/drawing/2014/main" xmlns="" id="{B7218138-25D1-420D-B162-4926B33D7ED6}"/>
              </a:ext>
            </a:extLst>
          </p:cNvPr>
          <p:cNvSpPr txBox="1"/>
          <p:nvPr/>
        </p:nvSpPr>
        <p:spPr>
          <a:xfrm>
            <a:off x="7632652" y="2846678"/>
            <a:ext cx="788761"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a:latin typeface="Berlin Sans FB" panose="020E0602020502020306" pitchFamily="34" charset="0"/>
              </a:rPr>
              <a:t>Exhibit </a:t>
            </a:r>
            <a:br>
              <a:rPr lang="en-US" sz="1600" kern="0" dirty="0">
                <a:latin typeface="Berlin Sans FB" panose="020E0602020502020306" pitchFamily="34" charset="0"/>
              </a:rPr>
            </a:br>
            <a:r>
              <a:rPr lang="en-US" sz="1600" kern="0" dirty="0">
                <a:latin typeface="Berlin Sans FB" panose="020E0602020502020306" pitchFamily="34" charset="0"/>
              </a:rPr>
              <a:t>17.3</a:t>
            </a:r>
          </a:p>
        </p:txBody>
      </p:sp>
      <p:sp>
        <p:nvSpPr>
          <p:cNvPr id="14" name="Rectangle 13">
            <a:extLst>
              <a:ext uri="{FF2B5EF4-FFF2-40B4-BE49-F238E27FC236}">
                <a16:creationId xmlns:a16="http://schemas.microsoft.com/office/drawing/2014/main" xmlns="" id="{B8C39E93-73C5-5741-8F9C-6B19C9F7F5E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19784CD6-8B00-F348-ACB8-CA5CFA8A70B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Slide Number Placeholder 7">
            <a:extLst>
              <a:ext uri="{FF2B5EF4-FFF2-40B4-BE49-F238E27FC236}">
                <a16:creationId xmlns:a16="http://schemas.microsoft.com/office/drawing/2014/main" xmlns="" id="{D8525B44-66D2-4108-A39E-1EA2DA486276}"/>
              </a:ext>
            </a:extLst>
          </p:cNvPr>
          <p:cNvSpPr txBox="1">
            <a:spLocks/>
          </p:cNvSpPr>
          <p:nvPr/>
        </p:nvSpPr>
        <p:spPr>
          <a:xfrm>
            <a:off x="6705600" y="6367844"/>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
        <p:nvSpPr>
          <p:cNvPr id="16" name="Rounded Rectangle 9">
            <a:extLst>
              <a:ext uri="{FF2B5EF4-FFF2-40B4-BE49-F238E27FC236}">
                <a16:creationId xmlns:a16="http://schemas.microsoft.com/office/drawing/2014/main" xmlns="" id="{402551FD-E3CF-48AC-A45E-62AB566BD69F}"/>
              </a:ext>
            </a:extLst>
          </p:cNvPr>
          <p:cNvSpPr/>
          <p:nvPr/>
        </p:nvSpPr>
        <p:spPr>
          <a:xfrm>
            <a:off x="135476" y="6553200"/>
            <a:ext cx="5884324" cy="19624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Allocate overhead costs using the plantwide overhead rate method.</a:t>
            </a:r>
          </a:p>
        </p:txBody>
      </p:sp>
      <p:pic>
        <p:nvPicPr>
          <p:cNvPr id="4" name="Picture 3">
            <a:extLst>
              <a:ext uri="{FF2B5EF4-FFF2-40B4-BE49-F238E27FC236}">
                <a16:creationId xmlns:a16="http://schemas.microsoft.com/office/drawing/2014/main" xmlns="" id="{7912AA5D-3CA0-4522-8577-B86ABAC69108}"/>
              </a:ext>
            </a:extLst>
          </p:cNvPr>
          <p:cNvPicPr>
            <a:picLocks noChangeAspect="1"/>
          </p:cNvPicPr>
          <p:nvPr/>
        </p:nvPicPr>
        <p:blipFill>
          <a:blip r:embed="rId3"/>
          <a:stretch>
            <a:fillRect/>
          </a:stretch>
        </p:blipFill>
        <p:spPr>
          <a:xfrm>
            <a:off x="381000" y="3766712"/>
            <a:ext cx="7952381" cy="1495238"/>
          </a:xfrm>
          <a:prstGeom prst="rect">
            <a:avLst/>
          </a:prstGeom>
        </p:spPr>
      </p:pic>
      <p:pic>
        <p:nvPicPr>
          <p:cNvPr id="2" name="Picture 1">
            <a:extLst>
              <a:ext uri="{FF2B5EF4-FFF2-40B4-BE49-F238E27FC236}">
                <a16:creationId xmlns:a16="http://schemas.microsoft.com/office/drawing/2014/main" xmlns="" id="{DDC08023-1684-4550-BF88-3F128561CB4E}"/>
              </a:ext>
            </a:extLst>
          </p:cNvPr>
          <p:cNvPicPr>
            <a:picLocks noChangeAspect="1"/>
          </p:cNvPicPr>
          <p:nvPr/>
        </p:nvPicPr>
        <p:blipFill>
          <a:blip r:embed="rId4"/>
          <a:stretch>
            <a:fillRect/>
          </a:stretch>
        </p:blipFill>
        <p:spPr>
          <a:xfrm>
            <a:off x="1328468" y="1700523"/>
            <a:ext cx="6334664" cy="978525"/>
          </a:xfrm>
          <a:prstGeom prst="rect">
            <a:avLst/>
          </a:prstGeom>
        </p:spPr>
      </p:pic>
      <p:sp>
        <p:nvSpPr>
          <p:cNvPr id="6" name="TextBox 5">
            <a:extLst>
              <a:ext uri="{FF2B5EF4-FFF2-40B4-BE49-F238E27FC236}">
                <a16:creationId xmlns:a16="http://schemas.microsoft.com/office/drawing/2014/main" xmlns="" id="{64DA5C76-FC3C-4E7A-8761-3F7D10A83648}"/>
              </a:ext>
            </a:extLst>
          </p:cNvPr>
          <p:cNvSpPr txBox="1"/>
          <p:nvPr/>
        </p:nvSpPr>
        <p:spPr>
          <a:xfrm>
            <a:off x="2933700" y="3139065"/>
            <a:ext cx="3276600" cy="461665"/>
          </a:xfrm>
          <a:prstGeom prst="rect">
            <a:avLst/>
          </a:prstGeom>
          <a:noFill/>
        </p:spPr>
        <p:txBody>
          <a:bodyPr wrap="square" rtlCol="0">
            <a:spAutoFit/>
          </a:bodyPr>
          <a:lstStyle/>
          <a:p>
            <a:pPr algn="ctr"/>
            <a:r>
              <a:rPr lang="en-US" sz="2400" dirty="0"/>
              <a:t>Actual Usage</a:t>
            </a:r>
          </a:p>
        </p:txBody>
      </p:sp>
    </p:spTree>
    <p:extLst>
      <p:ext uri="{BB962C8B-B14F-4D97-AF65-F5344CB8AC3E}">
        <p14:creationId xmlns:p14="http://schemas.microsoft.com/office/powerpoint/2010/main" val="36083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38631" y="617823"/>
            <a:ext cx="8200570" cy="957392"/>
          </a:xfrm>
        </p:spPr>
        <p:txBody>
          <a:bodyPr/>
          <a:lstStyle/>
          <a:p>
            <a:pPr eaLnBrk="1" hangingPunct="1"/>
            <a:r>
              <a:rPr lang="en-US" altLang="en-US" sz="3200" b="1" dirty="0"/>
              <a:t>Applying Plantwide Overhead Rate Method</a:t>
            </a:r>
            <a:br>
              <a:rPr lang="en-US" altLang="en-US" sz="3200" b="1" dirty="0"/>
            </a:br>
            <a:r>
              <a:rPr lang="en-US" altLang="en-US" sz="3200" b="1" dirty="0"/>
              <a:t> (2 of 2)</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4" name="Rectangle 13">
            <a:extLst>
              <a:ext uri="{FF2B5EF4-FFF2-40B4-BE49-F238E27FC236}">
                <a16:creationId xmlns:a16="http://schemas.microsoft.com/office/drawing/2014/main" xmlns="" id="{B8C39E93-73C5-5741-8F9C-6B19C9F7F5E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19784CD6-8B00-F348-ACB8-CA5CFA8A70B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Slide Number Placeholder 7">
            <a:extLst>
              <a:ext uri="{FF2B5EF4-FFF2-40B4-BE49-F238E27FC236}">
                <a16:creationId xmlns:a16="http://schemas.microsoft.com/office/drawing/2014/main" xmlns="" id="{D8525B44-66D2-4108-A39E-1EA2DA486276}"/>
              </a:ext>
            </a:extLst>
          </p:cNvPr>
          <p:cNvSpPr txBox="1">
            <a:spLocks/>
          </p:cNvSpPr>
          <p:nvPr/>
        </p:nvSpPr>
        <p:spPr>
          <a:xfrm>
            <a:off x="6874924"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
        <p:nvSpPr>
          <p:cNvPr id="16" name="Rounded Rectangle 9">
            <a:extLst>
              <a:ext uri="{FF2B5EF4-FFF2-40B4-BE49-F238E27FC236}">
                <a16:creationId xmlns:a16="http://schemas.microsoft.com/office/drawing/2014/main" xmlns="" id="{402551FD-E3CF-48AC-A45E-62AB566BD69F}"/>
              </a:ext>
            </a:extLst>
          </p:cNvPr>
          <p:cNvSpPr/>
          <p:nvPr/>
        </p:nvSpPr>
        <p:spPr>
          <a:xfrm>
            <a:off x="135476" y="6553200"/>
            <a:ext cx="5884324" cy="19624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Allocate overhead costs using the plantwide overhead rate method.</a:t>
            </a:r>
          </a:p>
        </p:txBody>
      </p:sp>
      <p:pic>
        <p:nvPicPr>
          <p:cNvPr id="3" name="Picture 2">
            <a:extLst>
              <a:ext uri="{FF2B5EF4-FFF2-40B4-BE49-F238E27FC236}">
                <a16:creationId xmlns:a16="http://schemas.microsoft.com/office/drawing/2014/main" xmlns="" id="{52DADF60-EAEF-4640-9155-9BD01920439C}"/>
              </a:ext>
            </a:extLst>
          </p:cNvPr>
          <p:cNvPicPr>
            <a:picLocks noChangeAspect="1"/>
          </p:cNvPicPr>
          <p:nvPr/>
        </p:nvPicPr>
        <p:blipFill>
          <a:blip r:embed="rId3"/>
          <a:stretch>
            <a:fillRect/>
          </a:stretch>
        </p:blipFill>
        <p:spPr>
          <a:xfrm>
            <a:off x="638631" y="1711741"/>
            <a:ext cx="8016539" cy="3353418"/>
          </a:xfrm>
          <a:prstGeom prst="rect">
            <a:avLst/>
          </a:prstGeom>
        </p:spPr>
      </p:pic>
    </p:spTree>
    <p:extLst>
      <p:ext uri="{BB962C8B-B14F-4D97-AF65-F5344CB8AC3E}">
        <p14:creationId xmlns:p14="http://schemas.microsoft.com/office/powerpoint/2010/main" val="189530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52400" y="384477"/>
            <a:ext cx="9296400" cy="957392"/>
          </a:xfrm>
        </p:spPr>
        <p:txBody>
          <a:bodyPr/>
          <a:lstStyle/>
          <a:p>
            <a:pPr eaLnBrk="1" hangingPunct="1"/>
            <a:r>
              <a:rPr lang="en-US" altLang="en-US" sz="3200" b="1" dirty="0"/>
              <a:t>Plantwide Rate Method -- KartCo</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2" name="TextBox 11">
            <a:extLst>
              <a:ext uri="{FF2B5EF4-FFF2-40B4-BE49-F238E27FC236}">
                <a16:creationId xmlns:a16="http://schemas.microsoft.com/office/drawing/2014/main" xmlns="" id="{B7218138-25D1-420D-B162-4926B33D7ED6}"/>
              </a:ext>
            </a:extLst>
          </p:cNvPr>
          <p:cNvSpPr txBox="1"/>
          <p:nvPr/>
        </p:nvSpPr>
        <p:spPr>
          <a:xfrm>
            <a:off x="7931351" y="1331015"/>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17.4</a:t>
            </a:r>
          </a:p>
        </p:txBody>
      </p:sp>
      <p:sp>
        <p:nvSpPr>
          <p:cNvPr id="14" name="Rectangle 13">
            <a:extLst>
              <a:ext uri="{FF2B5EF4-FFF2-40B4-BE49-F238E27FC236}">
                <a16:creationId xmlns:a16="http://schemas.microsoft.com/office/drawing/2014/main" xmlns="" id="{B8C39E93-73C5-5741-8F9C-6B19C9F7F5E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19784CD6-8B00-F348-ACB8-CA5CFA8A70B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Slide Number Placeholder 7">
            <a:extLst>
              <a:ext uri="{FF2B5EF4-FFF2-40B4-BE49-F238E27FC236}">
                <a16:creationId xmlns:a16="http://schemas.microsoft.com/office/drawing/2014/main" xmlns="" id="{D8525B44-66D2-4108-A39E-1EA2DA486276}"/>
              </a:ext>
            </a:extLst>
          </p:cNvPr>
          <p:cNvSpPr txBox="1">
            <a:spLocks/>
          </p:cNvSpPr>
          <p:nvPr/>
        </p:nvSpPr>
        <p:spPr>
          <a:xfrm>
            <a:off x="6705600" y="6367844"/>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17-</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8ED93673-345F-4BCB-8F82-EFC339B2BFD9}"/>
              </a:ext>
            </a:extLst>
          </p:cNvPr>
          <p:cNvPicPr>
            <a:picLocks noChangeAspect="1"/>
          </p:cNvPicPr>
          <p:nvPr/>
        </p:nvPicPr>
        <p:blipFill>
          <a:blip r:embed="rId3"/>
          <a:stretch>
            <a:fillRect/>
          </a:stretch>
        </p:blipFill>
        <p:spPr>
          <a:xfrm>
            <a:off x="990600" y="1374208"/>
            <a:ext cx="6333333" cy="2561905"/>
          </a:xfrm>
          <a:prstGeom prst="rect">
            <a:avLst/>
          </a:prstGeom>
        </p:spPr>
      </p:pic>
      <p:pic>
        <p:nvPicPr>
          <p:cNvPr id="5" name="Picture 4">
            <a:extLst>
              <a:ext uri="{FF2B5EF4-FFF2-40B4-BE49-F238E27FC236}">
                <a16:creationId xmlns:a16="http://schemas.microsoft.com/office/drawing/2014/main" xmlns="" id="{3C936D9C-6EC5-4AAB-A7E3-0AF06FB96C10}"/>
              </a:ext>
            </a:extLst>
          </p:cNvPr>
          <p:cNvPicPr>
            <a:picLocks noChangeAspect="1"/>
          </p:cNvPicPr>
          <p:nvPr/>
        </p:nvPicPr>
        <p:blipFill>
          <a:blip r:embed="rId4"/>
          <a:stretch>
            <a:fillRect/>
          </a:stretch>
        </p:blipFill>
        <p:spPr>
          <a:xfrm>
            <a:off x="953729" y="4962082"/>
            <a:ext cx="6714286" cy="1285714"/>
          </a:xfrm>
          <a:prstGeom prst="rect">
            <a:avLst/>
          </a:prstGeom>
        </p:spPr>
      </p:pic>
      <p:sp>
        <p:nvSpPr>
          <p:cNvPr id="16" name="Rounded Rectangle 9">
            <a:extLst>
              <a:ext uri="{FF2B5EF4-FFF2-40B4-BE49-F238E27FC236}">
                <a16:creationId xmlns:a16="http://schemas.microsoft.com/office/drawing/2014/main" xmlns="" id="{82065350-54E4-4387-9303-EEE042E22DF9}"/>
              </a:ext>
            </a:extLst>
          </p:cNvPr>
          <p:cNvSpPr/>
          <p:nvPr/>
        </p:nvSpPr>
        <p:spPr>
          <a:xfrm>
            <a:off x="135476" y="6553200"/>
            <a:ext cx="5884324" cy="19624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Allocate overhead costs using the plantwide overhead rate method.</a:t>
            </a:r>
          </a:p>
        </p:txBody>
      </p:sp>
      <p:sp>
        <p:nvSpPr>
          <p:cNvPr id="11" name="TextBox 10">
            <a:extLst>
              <a:ext uri="{FF2B5EF4-FFF2-40B4-BE49-F238E27FC236}">
                <a16:creationId xmlns:a16="http://schemas.microsoft.com/office/drawing/2014/main" xmlns="" id="{4986EFA9-B261-4F8D-B359-BD40CD2B2147}"/>
              </a:ext>
            </a:extLst>
          </p:cNvPr>
          <p:cNvSpPr txBox="1"/>
          <p:nvPr/>
        </p:nvSpPr>
        <p:spPr>
          <a:xfrm>
            <a:off x="2740742" y="4253807"/>
            <a:ext cx="3276600" cy="461665"/>
          </a:xfrm>
          <a:prstGeom prst="rect">
            <a:avLst/>
          </a:prstGeom>
          <a:noFill/>
        </p:spPr>
        <p:txBody>
          <a:bodyPr wrap="square" rtlCol="0">
            <a:spAutoFit/>
          </a:bodyPr>
          <a:lstStyle/>
          <a:p>
            <a:pPr algn="ctr"/>
            <a:r>
              <a:rPr lang="en-US" sz="2400" dirty="0"/>
              <a:t>Product Cost</a:t>
            </a:r>
          </a:p>
        </p:txBody>
      </p:sp>
    </p:spTree>
    <p:extLst>
      <p:ext uri="{BB962C8B-B14F-4D97-AF65-F5344CB8AC3E}">
        <p14:creationId xmlns:p14="http://schemas.microsoft.com/office/powerpoint/2010/main" val="423606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heme1" id="{A26ED4B6-2EDF-4D4E-A9D5-0B48D44D5D2C}" vid="{D0A826FA-DA5C-48EE-A1D2-DE16C1982892}"/>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15870</TotalTime>
  <Words>3957</Words>
  <Application>Microsoft Office PowerPoint</Application>
  <PresentationFormat>On-screen Show (4:3)</PresentationFormat>
  <Paragraphs>355</Paragraphs>
  <Slides>35</Slides>
  <Notes>35</Notes>
  <HiddenSlides>0</HiddenSlides>
  <MMClips>0</MMClips>
  <ScaleCrop>false</ScaleCrop>
  <HeadingPairs>
    <vt:vector size="4" baseType="variant">
      <vt:variant>
        <vt:lpstr>Theme</vt:lpstr>
      </vt:variant>
      <vt:variant>
        <vt:i4>22</vt:i4>
      </vt:variant>
      <vt:variant>
        <vt:lpstr>Slide Titles</vt:lpstr>
      </vt:variant>
      <vt:variant>
        <vt:i4>35</vt:i4>
      </vt:variant>
    </vt:vector>
  </HeadingPairs>
  <TitlesOfParts>
    <vt:vector size="57" baseType="lpstr">
      <vt:lpstr>19_Office Theme</vt:lpstr>
      <vt:lpstr>1_Office Theme</vt:lpstr>
      <vt:lpstr>Office Theme</vt:lpstr>
      <vt:lpstr>16_Office Theme</vt:lpstr>
      <vt:lpstr>17_Office Theme</vt:lpstr>
      <vt:lpstr>3_Custom Design</vt:lpstr>
      <vt:lpstr>Custom Design</vt:lpstr>
      <vt:lpstr>2_Custom Design</vt:lpstr>
      <vt:lpstr>1_Custom Design</vt:lpstr>
      <vt:lpstr>Theme1</vt:lpstr>
      <vt:lpstr>4_Custom Design</vt:lpstr>
      <vt:lpstr>18_Office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PowerPoint Presentation</vt:lpstr>
      <vt:lpstr>    </vt:lpstr>
      <vt:lpstr>Overhead Cost Allocation Methods</vt:lpstr>
      <vt:lpstr>Summary of Overhead Cost Allocation Methods</vt:lpstr>
      <vt:lpstr> Allocate overhead costs using the plantwide overhead rate method.</vt:lpstr>
      <vt:lpstr>Plantwide Overhead Rate Method</vt:lpstr>
      <vt:lpstr>Applying Plantwide Overhead Rate Method  (1 of 2)</vt:lpstr>
      <vt:lpstr>Applying Plantwide Overhead Rate Method  (2 of 2)</vt:lpstr>
      <vt:lpstr>Plantwide Rate Method -- KartCo</vt:lpstr>
      <vt:lpstr>Allocate overhead costs using the departmental overhead rate method.</vt:lpstr>
      <vt:lpstr>Departmental Overhead Rate Method </vt:lpstr>
      <vt:lpstr>Departmental Overhead Rate Method: Step 1</vt:lpstr>
      <vt:lpstr>Departmental Overhead Rate Method: Step 2</vt:lpstr>
      <vt:lpstr>Departmental Overhead Rate Method: Step 3 </vt:lpstr>
      <vt:lpstr>PowerPoint Presentation</vt:lpstr>
      <vt:lpstr> Assessing Plantwide and Departmental Overhead Rate Methods  </vt:lpstr>
      <vt:lpstr> Assumptions of Plantwide and Departmental Overhead Rate Methods </vt:lpstr>
      <vt:lpstr>Allocate overhead costs using activity-based costing. </vt:lpstr>
      <vt:lpstr>Cost Flows under Activity-Based Costing</vt:lpstr>
      <vt:lpstr>Applying Activity-Based Costing: Step 1</vt:lpstr>
      <vt:lpstr>Applying Activity-Based Costing: Step 2</vt:lpstr>
      <vt:lpstr>Applying Activity-Based Costing: Step 3</vt:lpstr>
      <vt:lpstr>Overhead Allocated to KartCo</vt:lpstr>
      <vt:lpstr>Comparing Overhead Cost Allocation Methods</vt:lpstr>
      <vt:lpstr>Comparing Overhead Allocation Methods for Business Decisions</vt:lpstr>
      <vt:lpstr>  Describe the four types of activities that cause overhead costs.</vt:lpstr>
      <vt:lpstr>Types of activities</vt:lpstr>
      <vt:lpstr>Examples of Activity Levels</vt:lpstr>
      <vt:lpstr>Allocate overhead costs to service companies using activity-based costing. </vt:lpstr>
      <vt:lpstr>ABC for Service Providers</vt:lpstr>
      <vt:lpstr>Applying Activity-Based Costing to a Service Provider</vt:lpstr>
      <vt:lpstr>Applying Activity-Based Costing to a Service Provider – Cost per Unit</vt:lpstr>
      <vt:lpstr>Allocate selling, general and administrative expenses to products and assess profitability.</vt:lpstr>
      <vt:lpstr>Customer Profitability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Domenico A. Tavella</dc:creator>
  <cp:lastModifiedBy>Vimalraj Gopi</cp:lastModifiedBy>
  <cp:revision>685</cp:revision>
  <cp:lastPrinted>2020-11-10T23:11:05Z</cp:lastPrinted>
  <dcterms:created xsi:type="dcterms:W3CDTF">2006-01-05T18:53:25Z</dcterms:created>
  <dcterms:modified xsi:type="dcterms:W3CDTF">2021-06-30T11:07:12Z</dcterms:modified>
</cp:coreProperties>
</file>