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3"/>
  </p:notesMasterIdLst>
  <p:sldIdLst>
    <p:sldId id="282" r:id="rId5"/>
    <p:sldId id="257" r:id="rId6"/>
    <p:sldId id="258" r:id="rId7"/>
    <p:sldId id="259" r:id="rId8"/>
    <p:sldId id="283" r:id="rId9"/>
    <p:sldId id="280" r:id="rId10"/>
    <p:sldId id="302" r:id="rId11"/>
    <p:sldId id="260" r:id="rId12"/>
    <p:sldId id="284" r:id="rId13"/>
    <p:sldId id="285" r:id="rId14"/>
    <p:sldId id="274" r:id="rId15"/>
    <p:sldId id="303" r:id="rId16"/>
    <p:sldId id="261" r:id="rId17"/>
    <p:sldId id="262" r:id="rId18"/>
    <p:sldId id="275" r:id="rId19"/>
    <p:sldId id="279" r:id="rId20"/>
    <p:sldId id="277" r:id="rId21"/>
    <p:sldId id="278" r:id="rId22"/>
    <p:sldId id="264" r:id="rId23"/>
    <p:sldId id="265" r:id="rId24"/>
    <p:sldId id="286" r:id="rId25"/>
    <p:sldId id="304" r:id="rId26"/>
    <p:sldId id="305" r:id="rId27"/>
    <p:sldId id="287" r:id="rId28"/>
    <p:sldId id="281" r:id="rId29"/>
    <p:sldId id="288" r:id="rId30"/>
    <p:sldId id="289" r:id="rId31"/>
    <p:sldId id="290"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Content" id="{AE528A06-998D-4964-90CF-467EE4C7BD00}">
          <p14:sldIdLst>
            <p14:sldId id="282"/>
            <p14:sldId id="257"/>
            <p14:sldId id="258"/>
            <p14:sldId id="259"/>
            <p14:sldId id="283"/>
            <p14:sldId id="280"/>
            <p14:sldId id="302"/>
            <p14:sldId id="260"/>
            <p14:sldId id="284"/>
            <p14:sldId id="285"/>
            <p14:sldId id="274"/>
            <p14:sldId id="303"/>
            <p14:sldId id="261"/>
            <p14:sldId id="262"/>
            <p14:sldId id="275"/>
            <p14:sldId id="279"/>
            <p14:sldId id="277"/>
            <p14:sldId id="278"/>
            <p14:sldId id="264"/>
            <p14:sldId id="265"/>
            <p14:sldId id="286"/>
            <p14:sldId id="304"/>
            <p14:sldId id="305"/>
            <p14:sldId id="287"/>
            <p14:sldId id="281"/>
            <p14:sldId id="288"/>
            <p14:sldId id="289"/>
            <p14:sldId id="29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5262A3-95EB-45EB-B14A-72826B1D6A95}" v="17" dt="2022-06-15T04:33:11.6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00" autoAdjust="0"/>
    <p:restoredTop sz="96357" autoAdjust="0"/>
  </p:normalViewPr>
  <p:slideViewPr>
    <p:cSldViewPr snapToGrid="0">
      <p:cViewPr varScale="1">
        <p:scale>
          <a:sx n="67" d="100"/>
          <a:sy n="67" d="100"/>
        </p:scale>
        <p:origin x="870" y="60"/>
      </p:cViewPr>
      <p:guideLst/>
    </p:cSldViewPr>
  </p:slideViewPr>
  <p:outlineViewPr>
    <p:cViewPr>
      <p:scale>
        <a:sx n="33" d="100"/>
        <a:sy n="33" d="100"/>
      </p:scale>
      <p:origin x="0" y="-628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ossberg, Jonathan D. (TR Product)" userId="f1ca12c0-bd31-4380-9f67-8bfc043ec3f0" providerId="ADAL" clId="{005262A3-95EB-45EB-B14A-72826B1D6A95}"/>
    <pc:docChg chg="undo redo custSel addSld delSld modSld modMainMaster modSection">
      <pc:chgData name="Grossberg, Jonathan D. (TR Product)" userId="f1ca12c0-bd31-4380-9f67-8bfc043ec3f0" providerId="ADAL" clId="{005262A3-95EB-45EB-B14A-72826B1D6A95}" dt="2022-06-15T04:39:10.241" v="11746" actId="20577"/>
      <pc:docMkLst>
        <pc:docMk/>
      </pc:docMkLst>
      <pc:sldChg chg="modSp mod">
        <pc:chgData name="Grossberg, Jonathan D. (TR Product)" userId="f1ca12c0-bd31-4380-9f67-8bfc043ec3f0" providerId="ADAL" clId="{005262A3-95EB-45EB-B14A-72826B1D6A95}" dt="2022-05-24T16:44:39.288" v="144" actId="20577"/>
        <pc:sldMkLst>
          <pc:docMk/>
          <pc:sldMk cId="1537633946" sldId="258"/>
        </pc:sldMkLst>
        <pc:spChg chg="mod">
          <ac:chgData name="Grossberg, Jonathan D. (TR Product)" userId="f1ca12c0-bd31-4380-9f67-8bfc043ec3f0" providerId="ADAL" clId="{005262A3-95EB-45EB-B14A-72826B1D6A95}" dt="2022-05-24T16:44:39.288" v="144" actId="20577"/>
          <ac:spMkLst>
            <pc:docMk/>
            <pc:sldMk cId="1537633946" sldId="258"/>
            <ac:spMk id="3" creationId="{00000000-0000-0000-0000-000000000000}"/>
          </ac:spMkLst>
        </pc:spChg>
      </pc:sldChg>
      <pc:sldChg chg="modSp mod">
        <pc:chgData name="Grossberg, Jonathan D. (TR Product)" userId="f1ca12c0-bd31-4380-9f67-8bfc043ec3f0" providerId="ADAL" clId="{005262A3-95EB-45EB-B14A-72826B1D6A95}" dt="2022-05-24T19:36:34.879" v="459" actId="20577"/>
        <pc:sldMkLst>
          <pc:docMk/>
          <pc:sldMk cId="2679697651" sldId="259"/>
        </pc:sldMkLst>
        <pc:spChg chg="mod">
          <ac:chgData name="Grossberg, Jonathan D. (TR Product)" userId="f1ca12c0-bd31-4380-9f67-8bfc043ec3f0" providerId="ADAL" clId="{005262A3-95EB-45EB-B14A-72826B1D6A95}" dt="2022-05-24T19:36:34.879" v="459" actId="20577"/>
          <ac:spMkLst>
            <pc:docMk/>
            <pc:sldMk cId="2679697651" sldId="259"/>
            <ac:spMk id="3" creationId="{00000000-0000-0000-0000-000000000000}"/>
          </ac:spMkLst>
        </pc:spChg>
      </pc:sldChg>
      <pc:sldChg chg="modSp mod">
        <pc:chgData name="Grossberg, Jonathan D. (TR Product)" userId="f1ca12c0-bd31-4380-9f67-8bfc043ec3f0" providerId="ADAL" clId="{005262A3-95EB-45EB-B14A-72826B1D6A95}" dt="2022-05-24T20:16:19.294" v="3310" actId="255"/>
        <pc:sldMkLst>
          <pc:docMk/>
          <pc:sldMk cId="1989196698" sldId="260"/>
        </pc:sldMkLst>
        <pc:spChg chg="mod">
          <ac:chgData name="Grossberg, Jonathan D. (TR Product)" userId="f1ca12c0-bd31-4380-9f67-8bfc043ec3f0" providerId="ADAL" clId="{005262A3-95EB-45EB-B14A-72826B1D6A95}" dt="2022-05-24T20:16:19.294" v="3310" actId="255"/>
          <ac:spMkLst>
            <pc:docMk/>
            <pc:sldMk cId="1989196698" sldId="260"/>
            <ac:spMk id="3" creationId="{00000000-0000-0000-0000-000000000000}"/>
          </ac:spMkLst>
        </pc:spChg>
      </pc:sldChg>
      <pc:sldChg chg="delSp modSp mod">
        <pc:chgData name="Grossberg, Jonathan D. (TR Product)" userId="f1ca12c0-bd31-4380-9f67-8bfc043ec3f0" providerId="ADAL" clId="{005262A3-95EB-45EB-B14A-72826B1D6A95}" dt="2022-05-25T03:34:55.916" v="4705" actId="255"/>
        <pc:sldMkLst>
          <pc:docMk/>
          <pc:sldMk cId="3742997321" sldId="261"/>
        </pc:sldMkLst>
        <pc:spChg chg="mod">
          <ac:chgData name="Grossberg, Jonathan D. (TR Product)" userId="f1ca12c0-bd31-4380-9f67-8bfc043ec3f0" providerId="ADAL" clId="{005262A3-95EB-45EB-B14A-72826B1D6A95}" dt="2022-05-25T03:34:55.916" v="4705" actId="255"/>
          <ac:spMkLst>
            <pc:docMk/>
            <pc:sldMk cId="3742997321" sldId="261"/>
            <ac:spMk id="3" creationId="{00000000-0000-0000-0000-000000000000}"/>
          </ac:spMkLst>
        </pc:spChg>
        <pc:spChg chg="del mod">
          <ac:chgData name="Grossberg, Jonathan D. (TR Product)" userId="f1ca12c0-bd31-4380-9f67-8bfc043ec3f0" providerId="ADAL" clId="{005262A3-95EB-45EB-B14A-72826B1D6A95}" dt="2022-05-25T03:07:48.179" v="4261" actId="478"/>
          <ac:spMkLst>
            <pc:docMk/>
            <pc:sldMk cId="3742997321" sldId="261"/>
            <ac:spMk id="4" creationId="{52F8A18F-3D39-42B1-8AC2-83798C512712}"/>
          </ac:spMkLst>
        </pc:spChg>
      </pc:sldChg>
      <pc:sldChg chg="modSp mod">
        <pc:chgData name="Grossberg, Jonathan D. (TR Product)" userId="f1ca12c0-bd31-4380-9f67-8bfc043ec3f0" providerId="ADAL" clId="{005262A3-95EB-45EB-B14A-72826B1D6A95}" dt="2022-05-25T03:43:51.404" v="5048" actId="20577"/>
        <pc:sldMkLst>
          <pc:docMk/>
          <pc:sldMk cId="2731179744" sldId="262"/>
        </pc:sldMkLst>
        <pc:spChg chg="mod">
          <ac:chgData name="Grossberg, Jonathan D. (TR Product)" userId="f1ca12c0-bd31-4380-9f67-8bfc043ec3f0" providerId="ADAL" clId="{005262A3-95EB-45EB-B14A-72826B1D6A95}" dt="2022-05-25T03:43:51.404" v="5048" actId="20577"/>
          <ac:spMkLst>
            <pc:docMk/>
            <pc:sldMk cId="2731179744" sldId="262"/>
            <ac:spMk id="3" creationId="{00000000-0000-0000-0000-000000000000}"/>
          </ac:spMkLst>
        </pc:spChg>
      </pc:sldChg>
      <pc:sldChg chg="addSp delSp modSp mod">
        <pc:chgData name="Grossberg, Jonathan D. (TR Product)" userId="f1ca12c0-bd31-4380-9f67-8bfc043ec3f0" providerId="ADAL" clId="{005262A3-95EB-45EB-B14A-72826B1D6A95}" dt="2022-05-25T09:43:25.679" v="6309" actId="20577"/>
        <pc:sldMkLst>
          <pc:docMk/>
          <pc:sldMk cId="2600366021" sldId="264"/>
        </pc:sldMkLst>
        <pc:spChg chg="mod">
          <ac:chgData name="Grossberg, Jonathan D. (TR Product)" userId="f1ca12c0-bd31-4380-9f67-8bfc043ec3f0" providerId="ADAL" clId="{005262A3-95EB-45EB-B14A-72826B1D6A95}" dt="2022-05-25T09:43:25.679" v="6309" actId="20577"/>
          <ac:spMkLst>
            <pc:docMk/>
            <pc:sldMk cId="2600366021" sldId="264"/>
            <ac:spMk id="3" creationId="{00000000-0000-0000-0000-000000000000}"/>
          </ac:spMkLst>
        </pc:spChg>
        <pc:spChg chg="del">
          <ac:chgData name="Grossberg, Jonathan D. (TR Product)" userId="f1ca12c0-bd31-4380-9f67-8bfc043ec3f0" providerId="ADAL" clId="{005262A3-95EB-45EB-B14A-72826B1D6A95}" dt="2022-05-25T09:41:50.963" v="6135" actId="478"/>
          <ac:spMkLst>
            <pc:docMk/>
            <pc:sldMk cId="2600366021" sldId="264"/>
            <ac:spMk id="6" creationId="{84F86614-A70A-4A1C-AD2A-C3326972A634}"/>
          </ac:spMkLst>
        </pc:spChg>
        <pc:spChg chg="add del mod">
          <ac:chgData name="Grossberg, Jonathan D. (TR Product)" userId="f1ca12c0-bd31-4380-9f67-8bfc043ec3f0" providerId="ADAL" clId="{005262A3-95EB-45EB-B14A-72826B1D6A95}" dt="2022-05-25T09:42:07.932" v="6136" actId="478"/>
          <ac:spMkLst>
            <pc:docMk/>
            <pc:sldMk cId="2600366021" sldId="264"/>
            <ac:spMk id="7" creationId="{8D80A3A4-B968-4E23-9183-AB2645B56808}"/>
          </ac:spMkLst>
        </pc:spChg>
      </pc:sldChg>
      <pc:sldChg chg="modSp mod">
        <pc:chgData name="Grossberg, Jonathan D. (TR Product)" userId="f1ca12c0-bd31-4380-9f67-8bfc043ec3f0" providerId="ADAL" clId="{005262A3-95EB-45EB-B14A-72826B1D6A95}" dt="2022-05-25T09:46:05.359" v="6311" actId="27636"/>
        <pc:sldMkLst>
          <pc:docMk/>
          <pc:sldMk cId="934589069" sldId="265"/>
        </pc:sldMkLst>
        <pc:spChg chg="mod">
          <ac:chgData name="Grossberg, Jonathan D. (TR Product)" userId="f1ca12c0-bd31-4380-9f67-8bfc043ec3f0" providerId="ADAL" clId="{005262A3-95EB-45EB-B14A-72826B1D6A95}" dt="2022-05-25T09:46:05.359" v="6311" actId="27636"/>
          <ac:spMkLst>
            <pc:docMk/>
            <pc:sldMk cId="934589069" sldId="265"/>
            <ac:spMk id="3" creationId="{00000000-0000-0000-0000-000000000000}"/>
          </ac:spMkLst>
        </pc:spChg>
      </pc:sldChg>
      <pc:sldChg chg="addSp delSp modSp mod">
        <pc:chgData name="Grossberg, Jonathan D. (TR Product)" userId="f1ca12c0-bd31-4380-9f67-8bfc043ec3f0" providerId="ADAL" clId="{005262A3-95EB-45EB-B14A-72826B1D6A95}" dt="2022-05-25T03:02:54.267" v="4259" actId="20577"/>
        <pc:sldMkLst>
          <pc:docMk/>
          <pc:sldMk cId="1813365014" sldId="274"/>
        </pc:sldMkLst>
        <pc:spChg chg="del mod">
          <ac:chgData name="Grossberg, Jonathan D. (TR Product)" userId="f1ca12c0-bd31-4380-9f67-8bfc043ec3f0" providerId="ADAL" clId="{005262A3-95EB-45EB-B14A-72826B1D6A95}" dt="2022-05-24T20:16:47.938" v="3314" actId="3680"/>
          <ac:spMkLst>
            <pc:docMk/>
            <pc:sldMk cId="1813365014" sldId="274"/>
            <ac:spMk id="3" creationId="{00000000-0000-0000-0000-000000000000}"/>
          </ac:spMkLst>
        </pc:spChg>
        <pc:graphicFrameChg chg="add mod ord modGraphic">
          <ac:chgData name="Grossberg, Jonathan D. (TR Product)" userId="f1ca12c0-bd31-4380-9f67-8bfc043ec3f0" providerId="ADAL" clId="{005262A3-95EB-45EB-B14A-72826B1D6A95}" dt="2022-05-25T03:02:54.267" v="4259" actId="20577"/>
          <ac:graphicFrameMkLst>
            <pc:docMk/>
            <pc:sldMk cId="1813365014" sldId="274"/>
            <ac:graphicFrameMk id="4" creationId="{BAB8F9E5-0266-4C85-8A7C-73BFF9219651}"/>
          </ac:graphicFrameMkLst>
        </pc:graphicFrameChg>
      </pc:sldChg>
      <pc:sldChg chg="addSp delSp modSp mod">
        <pc:chgData name="Grossberg, Jonathan D. (TR Product)" userId="f1ca12c0-bd31-4380-9f67-8bfc043ec3f0" providerId="ADAL" clId="{005262A3-95EB-45EB-B14A-72826B1D6A95}" dt="2022-05-25T04:32:20.718" v="5503" actId="20577"/>
        <pc:sldMkLst>
          <pc:docMk/>
          <pc:sldMk cId="2580301130" sldId="277"/>
        </pc:sldMkLst>
        <pc:spChg chg="mod">
          <ac:chgData name="Grossberg, Jonathan D. (TR Product)" userId="f1ca12c0-bd31-4380-9f67-8bfc043ec3f0" providerId="ADAL" clId="{005262A3-95EB-45EB-B14A-72826B1D6A95}" dt="2022-05-25T04:32:20.718" v="5503" actId="20577"/>
          <ac:spMkLst>
            <pc:docMk/>
            <pc:sldMk cId="2580301130" sldId="277"/>
            <ac:spMk id="3" creationId="{00000000-0000-0000-0000-000000000000}"/>
          </ac:spMkLst>
        </pc:spChg>
        <pc:spChg chg="del mod">
          <ac:chgData name="Grossberg, Jonathan D. (TR Product)" userId="f1ca12c0-bd31-4380-9f67-8bfc043ec3f0" providerId="ADAL" clId="{005262A3-95EB-45EB-B14A-72826B1D6A95}" dt="2022-05-25T04:12:57.968" v="5102" actId="478"/>
          <ac:spMkLst>
            <pc:docMk/>
            <pc:sldMk cId="2580301130" sldId="277"/>
            <ac:spMk id="6" creationId="{00000000-0000-0000-0000-000000000000}"/>
          </ac:spMkLst>
        </pc:spChg>
        <pc:spChg chg="add del mod">
          <ac:chgData name="Grossberg, Jonathan D. (TR Product)" userId="f1ca12c0-bd31-4380-9f67-8bfc043ec3f0" providerId="ADAL" clId="{005262A3-95EB-45EB-B14A-72826B1D6A95}" dt="2022-05-25T04:13:06.669" v="5103" actId="478"/>
          <ac:spMkLst>
            <pc:docMk/>
            <pc:sldMk cId="2580301130" sldId="277"/>
            <ac:spMk id="7" creationId="{B137D6C4-80CB-4382-B63A-FDCE69FAC4EE}"/>
          </ac:spMkLst>
        </pc:spChg>
      </pc:sldChg>
      <pc:sldChg chg="modSp mod">
        <pc:chgData name="Grossberg, Jonathan D. (TR Product)" userId="f1ca12c0-bd31-4380-9f67-8bfc043ec3f0" providerId="ADAL" clId="{005262A3-95EB-45EB-B14A-72826B1D6A95}" dt="2022-05-25T09:41:35.892" v="6134" actId="20577"/>
        <pc:sldMkLst>
          <pc:docMk/>
          <pc:sldMk cId="3618953139" sldId="278"/>
        </pc:sldMkLst>
        <pc:spChg chg="mod">
          <ac:chgData name="Grossberg, Jonathan D. (TR Product)" userId="f1ca12c0-bd31-4380-9f67-8bfc043ec3f0" providerId="ADAL" clId="{005262A3-95EB-45EB-B14A-72826B1D6A95}" dt="2022-05-25T09:41:35.892" v="6134" actId="20577"/>
          <ac:spMkLst>
            <pc:docMk/>
            <pc:sldMk cId="3618953139" sldId="278"/>
            <ac:spMk id="3" creationId="{00000000-0000-0000-0000-000000000000}"/>
          </ac:spMkLst>
        </pc:spChg>
      </pc:sldChg>
      <pc:sldChg chg="modSp mod">
        <pc:chgData name="Grossberg, Jonathan D. (TR Product)" userId="f1ca12c0-bd31-4380-9f67-8bfc043ec3f0" providerId="ADAL" clId="{005262A3-95EB-45EB-B14A-72826B1D6A95}" dt="2022-05-25T03:44:56.313" v="5097" actId="20577"/>
        <pc:sldMkLst>
          <pc:docMk/>
          <pc:sldMk cId="3838453485" sldId="279"/>
        </pc:sldMkLst>
        <pc:spChg chg="mod">
          <ac:chgData name="Grossberg, Jonathan D. (TR Product)" userId="f1ca12c0-bd31-4380-9f67-8bfc043ec3f0" providerId="ADAL" clId="{005262A3-95EB-45EB-B14A-72826B1D6A95}" dt="2022-05-25T03:44:56.313" v="5097" actId="20577"/>
          <ac:spMkLst>
            <pc:docMk/>
            <pc:sldMk cId="3838453485" sldId="279"/>
            <ac:spMk id="3" creationId="{00000000-0000-0000-0000-000000000000}"/>
          </ac:spMkLst>
        </pc:spChg>
      </pc:sldChg>
      <pc:sldChg chg="addSp delSp modSp mod">
        <pc:chgData name="Grossberg, Jonathan D. (TR Product)" userId="f1ca12c0-bd31-4380-9f67-8bfc043ec3f0" providerId="ADAL" clId="{005262A3-95EB-45EB-B14A-72826B1D6A95}" dt="2022-05-24T20:06:09.419" v="2218" actId="20577"/>
        <pc:sldMkLst>
          <pc:docMk/>
          <pc:sldMk cId="3295557166" sldId="280"/>
        </pc:sldMkLst>
        <pc:spChg chg="del mod">
          <ac:chgData name="Grossberg, Jonathan D. (TR Product)" userId="f1ca12c0-bd31-4380-9f67-8bfc043ec3f0" providerId="ADAL" clId="{005262A3-95EB-45EB-B14A-72826B1D6A95}" dt="2022-05-24T19:58:25.491" v="1116" actId="3680"/>
          <ac:spMkLst>
            <pc:docMk/>
            <pc:sldMk cId="3295557166" sldId="280"/>
            <ac:spMk id="3" creationId="{00000000-0000-0000-0000-000000000000}"/>
          </ac:spMkLst>
        </pc:spChg>
        <pc:graphicFrameChg chg="add mod ord modGraphic">
          <ac:chgData name="Grossberg, Jonathan D. (TR Product)" userId="f1ca12c0-bd31-4380-9f67-8bfc043ec3f0" providerId="ADAL" clId="{005262A3-95EB-45EB-B14A-72826B1D6A95}" dt="2022-05-24T20:06:09.419" v="2218" actId="20577"/>
          <ac:graphicFrameMkLst>
            <pc:docMk/>
            <pc:sldMk cId="3295557166" sldId="280"/>
            <ac:graphicFrameMk id="4" creationId="{6FDEB7AD-63AC-41DD-A2CE-932A7F9D8459}"/>
          </ac:graphicFrameMkLst>
        </pc:graphicFrameChg>
      </pc:sldChg>
      <pc:sldChg chg="modSp mod">
        <pc:chgData name="Grossberg, Jonathan D. (TR Product)" userId="f1ca12c0-bd31-4380-9f67-8bfc043ec3f0" providerId="ADAL" clId="{005262A3-95EB-45EB-B14A-72826B1D6A95}" dt="2022-05-25T12:39:01.281" v="8428" actId="20577"/>
        <pc:sldMkLst>
          <pc:docMk/>
          <pc:sldMk cId="3769910437" sldId="281"/>
        </pc:sldMkLst>
        <pc:spChg chg="mod">
          <ac:chgData name="Grossberg, Jonathan D. (TR Product)" userId="f1ca12c0-bd31-4380-9f67-8bfc043ec3f0" providerId="ADAL" clId="{005262A3-95EB-45EB-B14A-72826B1D6A95}" dt="2022-05-25T09:47:33.241" v="6339" actId="20577"/>
          <ac:spMkLst>
            <pc:docMk/>
            <pc:sldMk cId="3769910437" sldId="281"/>
            <ac:spMk id="2" creationId="{00000000-0000-0000-0000-000000000000}"/>
          </ac:spMkLst>
        </pc:spChg>
        <pc:spChg chg="mod">
          <ac:chgData name="Grossberg, Jonathan D. (TR Product)" userId="f1ca12c0-bd31-4380-9f67-8bfc043ec3f0" providerId="ADAL" clId="{005262A3-95EB-45EB-B14A-72826B1D6A95}" dt="2022-05-25T12:39:01.281" v="8428" actId="20577"/>
          <ac:spMkLst>
            <pc:docMk/>
            <pc:sldMk cId="3769910437" sldId="281"/>
            <ac:spMk id="3" creationId="{00000000-0000-0000-0000-000000000000}"/>
          </ac:spMkLst>
        </pc:spChg>
      </pc:sldChg>
      <pc:sldChg chg="addSp delSp modSp mod">
        <pc:chgData name="Grossberg, Jonathan D. (TR Product)" userId="f1ca12c0-bd31-4380-9f67-8bfc043ec3f0" providerId="ADAL" clId="{005262A3-95EB-45EB-B14A-72826B1D6A95}" dt="2022-05-24T19:35:15.217" v="176" actId="478"/>
        <pc:sldMkLst>
          <pc:docMk/>
          <pc:sldMk cId="528374097" sldId="282"/>
        </pc:sldMkLst>
        <pc:spChg chg="add mod">
          <ac:chgData name="Grossberg, Jonathan D. (TR Product)" userId="f1ca12c0-bd31-4380-9f67-8bfc043ec3f0" providerId="ADAL" clId="{005262A3-95EB-45EB-B14A-72826B1D6A95}" dt="2022-05-24T19:35:15.217" v="176" actId="478"/>
          <ac:spMkLst>
            <pc:docMk/>
            <pc:sldMk cId="528374097" sldId="282"/>
            <ac:spMk id="3" creationId="{0BEDDA65-EBE9-46EB-BAF1-549F0AE1E736}"/>
          </ac:spMkLst>
        </pc:spChg>
        <pc:spChg chg="del">
          <ac:chgData name="Grossberg, Jonathan D. (TR Product)" userId="f1ca12c0-bd31-4380-9f67-8bfc043ec3f0" providerId="ADAL" clId="{005262A3-95EB-45EB-B14A-72826B1D6A95}" dt="2022-05-24T19:35:15.217" v="176" actId="478"/>
          <ac:spMkLst>
            <pc:docMk/>
            <pc:sldMk cId="528374097" sldId="282"/>
            <ac:spMk id="5" creationId="{4D889118-723B-4988-A242-9E0FC7AB70AC}"/>
          </ac:spMkLst>
        </pc:spChg>
      </pc:sldChg>
      <pc:sldChg chg="modSp new mod">
        <pc:chgData name="Grossberg, Jonathan D. (TR Product)" userId="f1ca12c0-bd31-4380-9f67-8bfc043ec3f0" providerId="ADAL" clId="{005262A3-95EB-45EB-B14A-72826B1D6A95}" dt="2022-05-24T19:55:42.084" v="914" actId="20577"/>
        <pc:sldMkLst>
          <pc:docMk/>
          <pc:sldMk cId="3780139460" sldId="283"/>
        </pc:sldMkLst>
        <pc:spChg chg="mod">
          <ac:chgData name="Grossberg, Jonathan D. (TR Product)" userId="f1ca12c0-bd31-4380-9f67-8bfc043ec3f0" providerId="ADAL" clId="{005262A3-95EB-45EB-B14A-72826B1D6A95}" dt="2022-05-24T19:39:40.895" v="490" actId="113"/>
          <ac:spMkLst>
            <pc:docMk/>
            <pc:sldMk cId="3780139460" sldId="283"/>
            <ac:spMk id="2" creationId="{E4CE7FBD-B586-4EC0-9819-74490AC5D5D1}"/>
          </ac:spMkLst>
        </pc:spChg>
        <pc:spChg chg="mod">
          <ac:chgData name="Grossberg, Jonathan D. (TR Product)" userId="f1ca12c0-bd31-4380-9f67-8bfc043ec3f0" providerId="ADAL" clId="{005262A3-95EB-45EB-B14A-72826B1D6A95}" dt="2022-05-24T19:55:42.084" v="914" actId="20577"/>
          <ac:spMkLst>
            <pc:docMk/>
            <pc:sldMk cId="3780139460" sldId="283"/>
            <ac:spMk id="3" creationId="{4FB32BCD-F0F8-4A85-98A9-5556439E2087}"/>
          </ac:spMkLst>
        </pc:spChg>
      </pc:sldChg>
      <pc:sldChg chg="addSp delSp modSp new mod">
        <pc:chgData name="Grossberg, Jonathan D. (TR Product)" userId="f1ca12c0-bd31-4380-9f67-8bfc043ec3f0" providerId="ADAL" clId="{005262A3-95EB-45EB-B14A-72826B1D6A95}" dt="2022-05-27T01:27:50.138" v="9689" actId="14100"/>
        <pc:sldMkLst>
          <pc:docMk/>
          <pc:sldMk cId="85232098" sldId="284"/>
        </pc:sldMkLst>
        <pc:spChg chg="mod">
          <ac:chgData name="Grossberg, Jonathan D. (TR Product)" userId="f1ca12c0-bd31-4380-9f67-8bfc043ec3f0" providerId="ADAL" clId="{005262A3-95EB-45EB-B14A-72826B1D6A95}" dt="2022-05-25T12:39:12.842" v="8429" actId="20577"/>
          <ac:spMkLst>
            <pc:docMk/>
            <pc:sldMk cId="85232098" sldId="284"/>
            <ac:spMk id="2" creationId="{C9839491-66B8-46D5-8648-4E3BDC692245}"/>
          </ac:spMkLst>
        </pc:spChg>
        <pc:spChg chg="del mod">
          <ac:chgData name="Grossberg, Jonathan D. (TR Product)" userId="f1ca12c0-bd31-4380-9f67-8bfc043ec3f0" providerId="ADAL" clId="{005262A3-95EB-45EB-B14A-72826B1D6A95}" dt="2022-05-27T01:27:34.610" v="9685" actId="22"/>
          <ac:spMkLst>
            <pc:docMk/>
            <pc:sldMk cId="85232098" sldId="284"/>
            <ac:spMk id="3" creationId="{0350BE36-1DE1-4C3D-9155-23B37AECC306}"/>
          </ac:spMkLst>
        </pc:spChg>
        <pc:picChg chg="add mod ord">
          <ac:chgData name="Grossberg, Jonathan D. (TR Product)" userId="f1ca12c0-bd31-4380-9f67-8bfc043ec3f0" providerId="ADAL" clId="{005262A3-95EB-45EB-B14A-72826B1D6A95}" dt="2022-05-27T01:27:50.138" v="9689" actId="14100"/>
          <ac:picMkLst>
            <pc:docMk/>
            <pc:sldMk cId="85232098" sldId="284"/>
            <ac:picMk id="6" creationId="{DB876B3B-8416-4C99-98EB-81BC4539845F}"/>
          </ac:picMkLst>
        </pc:picChg>
      </pc:sldChg>
      <pc:sldChg chg="modSp new del mod">
        <pc:chgData name="Grossberg, Jonathan D. (TR Product)" userId="f1ca12c0-bd31-4380-9f67-8bfc043ec3f0" providerId="ADAL" clId="{005262A3-95EB-45EB-B14A-72826B1D6A95}" dt="2022-05-24T19:57:35.134" v="1112" actId="47"/>
        <pc:sldMkLst>
          <pc:docMk/>
          <pc:sldMk cId="3099921328" sldId="284"/>
        </pc:sldMkLst>
        <pc:spChg chg="mod">
          <ac:chgData name="Grossberg, Jonathan D. (TR Product)" userId="f1ca12c0-bd31-4380-9f67-8bfc043ec3f0" providerId="ADAL" clId="{005262A3-95EB-45EB-B14A-72826B1D6A95}" dt="2022-05-24T19:56:07.892" v="967" actId="113"/>
          <ac:spMkLst>
            <pc:docMk/>
            <pc:sldMk cId="3099921328" sldId="284"/>
            <ac:spMk id="2" creationId="{10BBC3F1-8A52-4F41-857E-0FD95C833B78}"/>
          </ac:spMkLst>
        </pc:spChg>
        <pc:spChg chg="mod">
          <ac:chgData name="Grossberg, Jonathan D. (TR Product)" userId="f1ca12c0-bd31-4380-9f67-8bfc043ec3f0" providerId="ADAL" clId="{005262A3-95EB-45EB-B14A-72826B1D6A95}" dt="2022-05-24T19:57:18.798" v="1111" actId="20577"/>
          <ac:spMkLst>
            <pc:docMk/>
            <pc:sldMk cId="3099921328" sldId="284"/>
            <ac:spMk id="3" creationId="{9C261D52-064B-43D1-8070-BD833CE07AD7}"/>
          </ac:spMkLst>
        </pc:spChg>
      </pc:sldChg>
      <pc:sldChg chg="addSp delSp modSp new mod">
        <pc:chgData name="Grossberg, Jonathan D. (TR Product)" userId="f1ca12c0-bd31-4380-9f67-8bfc043ec3f0" providerId="ADAL" clId="{005262A3-95EB-45EB-B14A-72826B1D6A95}" dt="2022-05-27T01:28:58.530" v="9694" actId="14100"/>
        <pc:sldMkLst>
          <pc:docMk/>
          <pc:sldMk cId="504430925" sldId="285"/>
        </pc:sldMkLst>
        <pc:spChg chg="mod">
          <ac:chgData name="Grossberg, Jonathan D. (TR Product)" userId="f1ca12c0-bd31-4380-9f67-8bfc043ec3f0" providerId="ADAL" clId="{005262A3-95EB-45EB-B14A-72826B1D6A95}" dt="2022-05-24T20:09:42.434" v="2750" actId="20577"/>
          <ac:spMkLst>
            <pc:docMk/>
            <pc:sldMk cId="504430925" sldId="285"/>
            <ac:spMk id="2" creationId="{18E1F93F-6204-497D-A7D5-CAC0E93B00FA}"/>
          </ac:spMkLst>
        </pc:spChg>
        <pc:spChg chg="del mod">
          <ac:chgData name="Grossberg, Jonathan D. (TR Product)" userId="f1ca12c0-bd31-4380-9f67-8bfc043ec3f0" providerId="ADAL" clId="{005262A3-95EB-45EB-B14A-72826B1D6A95}" dt="2022-05-27T01:28:51.627" v="9692" actId="22"/>
          <ac:spMkLst>
            <pc:docMk/>
            <pc:sldMk cId="504430925" sldId="285"/>
            <ac:spMk id="3" creationId="{89499D2B-D536-4FA5-9E88-5849BC444E3A}"/>
          </ac:spMkLst>
        </pc:spChg>
        <pc:picChg chg="add mod ord">
          <ac:chgData name="Grossberg, Jonathan D. (TR Product)" userId="f1ca12c0-bd31-4380-9f67-8bfc043ec3f0" providerId="ADAL" clId="{005262A3-95EB-45EB-B14A-72826B1D6A95}" dt="2022-05-27T01:28:58.530" v="9694" actId="14100"/>
          <ac:picMkLst>
            <pc:docMk/>
            <pc:sldMk cId="504430925" sldId="285"/>
            <ac:picMk id="6" creationId="{8C06E37F-B748-42DD-AA31-FA97331063B2}"/>
          </ac:picMkLst>
        </pc:picChg>
      </pc:sldChg>
      <pc:sldChg chg="modSp new mod">
        <pc:chgData name="Grossberg, Jonathan D. (TR Product)" userId="f1ca12c0-bd31-4380-9f67-8bfc043ec3f0" providerId="ADAL" clId="{005262A3-95EB-45EB-B14A-72826B1D6A95}" dt="2022-05-25T10:12:27.975" v="7386" actId="255"/>
        <pc:sldMkLst>
          <pc:docMk/>
          <pc:sldMk cId="292179317" sldId="286"/>
        </pc:sldMkLst>
        <pc:spChg chg="mod">
          <ac:chgData name="Grossberg, Jonathan D. (TR Product)" userId="f1ca12c0-bd31-4380-9f67-8bfc043ec3f0" providerId="ADAL" clId="{005262A3-95EB-45EB-B14A-72826B1D6A95}" dt="2022-05-25T09:48:04.122" v="6380" actId="113"/>
          <ac:spMkLst>
            <pc:docMk/>
            <pc:sldMk cId="292179317" sldId="286"/>
            <ac:spMk id="2" creationId="{E3D4A3B6-3EEE-4139-8EE0-81E2BEE8E7E2}"/>
          </ac:spMkLst>
        </pc:spChg>
        <pc:spChg chg="mod">
          <ac:chgData name="Grossberg, Jonathan D. (TR Product)" userId="f1ca12c0-bd31-4380-9f67-8bfc043ec3f0" providerId="ADAL" clId="{005262A3-95EB-45EB-B14A-72826B1D6A95}" dt="2022-05-25T10:12:27.975" v="7386" actId="255"/>
          <ac:spMkLst>
            <pc:docMk/>
            <pc:sldMk cId="292179317" sldId="286"/>
            <ac:spMk id="3" creationId="{F13B6FE1-7A08-45D0-8A3F-9CF1AA1F7DFC}"/>
          </ac:spMkLst>
        </pc:spChg>
      </pc:sldChg>
      <pc:sldChg chg="modSp new mod">
        <pc:chgData name="Grossberg, Jonathan D. (TR Product)" userId="f1ca12c0-bd31-4380-9f67-8bfc043ec3f0" providerId="ADAL" clId="{005262A3-95EB-45EB-B14A-72826B1D6A95}" dt="2022-05-25T12:36:17.257" v="7887" actId="20577"/>
        <pc:sldMkLst>
          <pc:docMk/>
          <pc:sldMk cId="3850878019" sldId="287"/>
        </pc:sldMkLst>
        <pc:spChg chg="mod">
          <ac:chgData name="Grossberg, Jonathan D. (TR Product)" userId="f1ca12c0-bd31-4380-9f67-8bfc043ec3f0" providerId="ADAL" clId="{005262A3-95EB-45EB-B14A-72826B1D6A95}" dt="2022-05-25T09:47:58.358" v="6379" actId="113"/>
          <ac:spMkLst>
            <pc:docMk/>
            <pc:sldMk cId="3850878019" sldId="287"/>
            <ac:spMk id="2" creationId="{434FAC89-3C96-415D-AC15-78544C5F6503}"/>
          </ac:spMkLst>
        </pc:spChg>
        <pc:spChg chg="mod">
          <ac:chgData name="Grossberg, Jonathan D. (TR Product)" userId="f1ca12c0-bd31-4380-9f67-8bfc043ec3f0" providerId="ADAL" clId="{005262A3-95EB-45EB-B14A-72826B1D6A95}" dt="2022-05-25T12:36:17.257" v="7887" actId="20577"/>
          <ac:spMkLst>
            <pc:docMk/>
            <pc:sldMk cId="3850878019" sldId="287"/>
            <ac:spMk id="3" creationId="{F6FCE15A-5E0B-4D05-A74B-7F857C6B122C}"/>
          </ac:spMkLst>
        </pc:spChg>
      </pc:sldChg>
      <pc:sldChg chg="modSp new mod">
        <pc:chgData name="Grossberg, Jonathan D. (TR Product)" userId="f1ca12c0-bd31-4380-9f67-8bfc043ec3f0" providerId="ADAL" clId="{005262A3-95EB-45EB-B14A-72826B1D6A95}" dt="2022-06-02T09:52:47.601" v="9695" actId="113"/>
        <pc:sldMkLst>
          <pc:docMk/>
          <pc:sldMk cId="779636093" sldId="288"/>
        </pc:sldMkLst>
        <pc:spChg chg="mod">
          <ac:chgData name="Grossberg, Jonathan D. (TR Product)" userId="f1ca12c0-bd31-4380-9f67-8bfc043ec3f0" providerId="ADAL" clId="{005262A3-95EB-45EB-B14A-72826B1D6A95}" dt="2022-06-02T09:52:47.601" v="9695" actId="113"/>
          <ac:spMkLst>
            <pc:docMk/>
            <pc:sldMk cId="779636093" sldId="288"/>
            <ac:spMk id="2" creationId="{F778812F-4D3F-4542-B2BF-FD4E3227D5D6}"/>
          </ac:spMkLst>
        </pc:spChg>
      </pc:sldChg>
      <pc:sldChg chg="modSp new mod">
        <pc:chgData name="Grossberg, Jonathan D. (TR Product)" userId="f1ca12c0-bd31-4380-9f67-8bfc043ec3f0" providerId="ADAL" clId="{005262A3-95EB-45EB-B14A-72826B1D6A95}" dt="2022-06-02T09:52:57.471" v="9716" actId="368"/>
        <pc:sldMkLst>
          <pc:docMk/>
          <pc:sldMk cId="1990058045" sldId="289"/>
        </pc:sldMkLst>
        <pc:spChg chg="mod">
          <ac:chgData name="Grossberg, Jonathan D. (TR Product)" userId="f1ca12c0-bd31-4380-9f67-8bfc043ec3f0" providerId="ADAL" clId="{005262A3-95EB-45EB-B14A-72826B1D6A95}" dt="2022-06-02T09:52:57.471" v="9716" actId="368"/>
          <ac:spMkLst>
            <pc:docMk/>
            <pc:sldMk cId="1990058045" sldId="289"/>
            <ac:spMk id="2" creationId="{ACDFE3FC-423B-40C6-A323-7D94677A355E}"/>
          </ac:spMkLst>
        </pc:spChg>
        <pc:spChg chg="mod">
          <ac:chgData name="Grossberg, Jonathan D. (TR Product)" userId="f1ca12c0-bd31-4380-9f67-8bfc043ec3f0" providerId="ADAL" clId="{005262A3-95EB-45EB-B14A-72826B1D6A95}" dt="2022-05-25T13:42:20.099" v="9449" actId="20577"/>
          <ac:spMkLst>
            <pc:docMk/>
            <pc:sldMk cId="1990058045" sldId="289"/>
            <ac:spMk id="3" creationId="{FCC8009C-76B7-413E-A22F-D45A6DC79EE4}"/>
          </ac:spMkLst>
        </pc:spChg>
      </pc:sldChg>
      <pc:sldChg chg="modSp new mod">
        <pc:chgData name="Grossberg, Jonathan D. (TR Product)" userId="f1ca12c0-bd31-4380-9f67-8bfc043ec3f0" providerId="ADAL" clId="{005262A3-95EB-45EB-B14A-72826B1D6A95}" dt="2022-06-02T09:53:08.158" v="9740" actId="113"/>
        <pc:sldMkLst>
          <pc:docMk/>
          <pc:sldMk cId="1648662574" sldId="290"/>
        </pc:sldMkLst>
        <pc:spChg chg="mod">
          <ac:chgData name="Grossberg, Jonathan D. (TR Product)" userId="f1ca12c0-bd31-4380-9f67-8bfc043ec3f0" providerId="ADAL" clId="{005262A3-95EB-45EB-B14A-72826B1D6A95}" dt="2022-06-02T09:53:08.158" v="9740" actId="113"/>
          <ac:spMkLst>
            <pc:docMk/>
            <pc:sldMk cId="1648662574" sldId="290"/>
            <ac:spMk id="2" creationId="{31973890-E87A-4233-83FD-AFAA98B5B575}"/>
          </ac:spMkLst>
        </pc:spChg>
        <pc:spChg chg="mod">
          <ac:chgData name="Grossberg, Jonathan D. (TR Product)" userId="f1ca12c0-bd31-4380-9f67-8bfc043ec3f0" providerId="ADAL" clId="{005262A3-95EB-45EB-B14A-72826B1D6A95}" dt="2022-05-25T13:43:21.785" v="9683" actId="20577"/>
          <ac:spMkLst>
            <pc:docMk/>
            <pc:sldMk cId="1648662574" sldId="290"/>
            <ac:spMk id="3" creationId="{E77567CB-D29C-437B-A446-520D87AF3BD7}"/>
          </ac:spMkLst>
        </pc:spChg>
      </pc:sldChg>
      <pc:sldChg chg="modSp add mod">
        <pc:chgData name="Grossberg, Jonathan D. (TR Product)" userId="f1ca12c0-bd31-4380-9f67-8bfc043ec3f0" providerId="ADAL" clId="{005262A3-95EB-45EB-B14A-72826B1D6A95}" dt="2022-06-15T04:10:49.270" v="10407" actId="20577"/>
        <pc:sldMkLst>
          <pc:docMk/>
          <pc:sldMk cId="2154924607" sldId="302"/>
        </pc:sldMkLst>
        <pc:spChg chg="mod">
          <ac:chgData name="Grossberg, Jonathan D. (TR Product)" userId="f1ca12c0-bd31-4380-9f67-8bfc043ec3f0" providerId="ADAL" clId="{005262A3-95EB-45EB-B14A-72826B1D6A95}" dt="2022-06-15T04:06:42.579" v="9833" actId="122"/>
          <ac:spMkLst>
            <pc:docMk/>
            <pc:sldMk cId="2154924607" sldId="302"/>
            <ac:spMk id="2" creationId="{851232D9-C642-4D4D-9280-786827939295}"/>
          </ac:spMkLst>
        </pc:spChg>
        <pc:spChg chg="mod">
          <ac:chgData name="Grossberg, Jonathan D. (TR Product)" userId="f1ca12c0-bd31-4380-9f67-8bfc043ec3f0" providerId="ADAL" clId="{005262A3-95EB-45EB-B14A-72826B1D6A95}" dt="2022-06-15T04:10:49.270" v="10407" actId="20577"/>
          <ac:spMkLst>
            <pc:docMk/>
            <pc:sldMk cId="2154924607" sldId="302"/>
            <ac:spMk id="3" creationId="{032E45E3-F5A8-48F9-A0DB-3B0C5565FED3}"/>
          </ac:spMkLst>
        </pc:spChg>
      </pc:sldChg>
      <pc:sldChg chg="modSp add mod">
        <pc:chgData name="Grossberg, Jonathan D. (TR Product)" userId="f1ca12c0-bd31-4380-9f67-8bfc043ec3f0" providerId="ADAL" clId="{005262A3-95EB-45EB-B14A-72826B1D6A95}" dt="2022-06-15T04:22:15.478" v="10823" actId="20577"/>
        <pc:sldMkLst>
          <pc:docMk/>
          <pc:sldMk cId="2671294384" sldId="303"/>
        </pc:sldMkLst>
        <pc:spChg chg="mod">
          <ac:chgData name="Grossberg, Jonathan D. (TR Product)" userId="f1ca12c0-bd31-4380-9f67-8bfc043ec3f0" providerId="ADAL" clId="{005262A3-95EB-45EB-B14A-72826B1D6A95}" dt="2022-06-15T04:12:02.622" v="10464" actId="122"/>
          <ac:spMkLst>
            <pc:docMk/>
            <pc:sldMk cId="2671294384" sldId="303"/>
            <ac:spMk id="2" creationId="{851232D9-C642-4D4D-9280-786827939295}"/>
          </ac:spMkLst>
        </pc:spChg>
        <pc:spChg chg="mod">
          <ac:chgData name="Grossberg, Jonathan D. (TR Product)" userId="f1ca12c0-bd31-4380-9f67-8bfc043ec3f0" providerId="ADAL" clId="{005262A3-95EB-45EB-B14A-72826B1D6A95}" dt="2022-06-15T04:22:15.478" v="10823" actId="20577"/>
          <ac:spMkLst>
            <pc:docMk/>
            <pc:sldMk cId="2671294384" sldId="303"/>
            <ac:spMk id="3" creationId="{032E45E3-F5A8-48F9-A0DB-3B0C5565FED3}"/>
          </ac:spMkLst>
        </pc:spChg>
      </pc:sldChg>
      <pc:sldChg chg="modSp add mod">
        <pc:chgData name="Grossberg, Jonathan D. (TR Product)" userId="f1ca12c0-bd31-4380-9f67-8bfc043ec3f0" providerId="ADAL" clId="{005262A3-95EB-45EB-B14A-72826B1D6A95}" dt="2022-06-15T04:32:43.613" v="11254" actId="20577"/>
        <pc:sldMkLst>
          <pc:docMk/>
          <pc:sldMk cId="2217592960" sldId="304"/>
        </pc:sldMkLst>
        <pc:spChg chg="mod">
          <ac:chgData name="Grossberg, Jonathan D. (TR Product)" userId="f1ca12c0-bd31-4380-9f67-8bfc043ec3f0" providerId="ADAL" clId="{005262A3-95EB-45EB-B14A-72826B1D6A95}" dt="2022-06-15T04:24:48.166" v="10882" actId="122"/>
          <ac:spMkLst>
            <pc:docMk/>
            <pc:sldMk cId="2217592960" sldId="304"/>
            <ac:spMk id="2" creationId="{851232D9-C642-4D4D-9280-786827939295}"/>
          </ac:spMkLst>
        </pc:spChg>
        <pc:spChg chg="mod">
          <ac:chgData name="Grossberg, Jonathan D. (TR Product)" userId="f1ca12c0-bd31-4380-9f67-8bfc043ec3f0" providerId="ADAL" clId="{005262A3-95EB-45EB-B14A-72826B1D6A95}" dt="2022-06-15T04:32:43.613" v="11254" actId="20577"/>
          <ac:spMkLst>
            <pc:docMk/>
            <pc:sldMk cId="2217592960" sldId="304"/>
            <ac:spMk id="3" creationId="{032E45E3-F5A8-48F9-A0DB-3B0C5565FED3}"/>
          </ac:spMkLst>
        </pc:spChg>
      </pc:sldChg>
      <pc:sldChg chg="modSp add mod">
        <pc:chgData name="Grossberg, Jonathan D. (TR Product)" userId="f1ca12c0-bd31-4380-9f67-8bfc043ec3f0" providerId="ADAL" clId="{005262A3-95EB-45EB-B14A-72826B1D6A95}" dt="2022-06-15T04:39:10.241" v="11746" actId="20577"/>
        <pc:sldMkLst>
          <pc:docMk/>
          <pc:sldMk cId="1265535194" sldId="305"/>
        </pc:sldMkLst>
        <pc:spChg chg="mod">
          <ac:chgData name="Grossberg, Jonathan D. (TR Product)" userId="f1ca12c0-bd31-4380-9f67-8bfc043ec3f0" providerId="ADAL" clId="{005262A3-95EB-45EB-B14A-72826B1D6A95}" dt="2022-06-15T04:33:36.862" v="11314" actId="122"/>
          <ac:spMkLst>
            <pc:docMk/>
            <pc:sldMk cId="1265535194" sldId="305"/>
            <ac:spMk id="2" creationId="{851232D9-C642-4D4D-9280-786827939295}"/>
          </ac:spMkLst>
        </pc:spChg>
        <pc:spChg chg="mod">
          <ac:chgData name="Grossberg, Jonathan D. (TR Product)" userId="f1ca12c0-bd31-4380-9f67-8bfc043ec3f0" providerId="ADAL" clId="{005262A3-95EB-45EB-B14A-72826B1D6A95}" dt="2022-06-15T04:39:10.241" v="11746" actId="20577"/>
          <ac:spMkLst>
            <pc:docMk/>
            <pc:sldMk cId="1265535194" sldId="305"/>
            <ac:spMk id="3" creationId="{032E45E3-F5A8-48F9-A0DB-3B0C5565FED3}"/>
          </ac:spMkLst>
        </pc:spChg>
      </pc:sldChg>
      <pc:sldMasterChg chg="addSp delSp modSp mod modSldLayout">
        <pc:chgData name="Grossberg, Jonathan D. (TR Product)" userId="f1ca12c0-bd31-4380-9f67-8bfc043ec3f0" providerId="ADAL" clId="{005262A3-95EB-45EB-B14A-72826B1D6A95}" dt="2022-05-24T19:35:00.001" v="175" actId="478"/>
        <pc:sldMasterMkLst>
          <pc:docMk/>
          <pc:sldMasterMk cId="1750610686" sldId="2147483648"/>
        </pc:sldMasterMkLst>
        <pc:spChg chg="del">
          <ac:chgData name="Grossberg, Jonathan D. (TR Product)" userId="f1ca12c0-bd31-4380-9f67-8bfc043ec3f0" providerId="ADAL" clId="{005262A3-95EB-45EB-B14A-72826B1D6A95}" dt="2022-05-24T19:31:40.917" v="146" actId="478"/>
          <ac:spMkLst>
            <pc:docMk/>
            <pc:sldMasterMk cId="1750610686" sldId="2147483648"/>
            <ac:spMk id="4" creationId="{00000000-0000-0000-0000-000000000000}"/>
          </ac:spMkLst>
        </pc:spChg>
        <pc:spChg chg="del">
          <ac:chgData name="Grossberg, Jonathan D. (TR Product)" userId="f1ca12c0-bd31-4380-9f67-8bfc043ec3f0" providerId="ADAL" clId="{005262A3-95EB-45EB-B14A-72826B1D6A95}" dt="2022-05-24T19:31:44.855" v="147" actId="478"/>
          <ac:spMkLst>
            <pc:docMk/>
            <pc:sldMasterMk cId="1750610686" sldId="2147483648"/>
            <ac:spMk id="5" creationId="{00000000-0000-0000-0000-000000000000}"/>
          </ac:spMkLst>
        </pc:spChg>
        <pc:spChg chg="mod">
          <ac:chgData name="Grossberg, Jonathan D. (TR Product)" userId="f1ca12c0-bd31-4380-9f67-8bfc043ec3f0" providerId="ADAL" clId="{005262A3-95EB-45EB-B14A-72826B1D6A95}" dt="2022-05-24T19:32:19.856" v="150" actId="14100"/>
          <ac:spMkLst>
            <pc:docMk/>
            <pc:sldMasterMk cId="1750610686" sldId="2147483648"/>
            <ac:spMk id="6" creationId="{00000000-0000-0000-0000-000000000000}"/>
          </ac:spMkLst>
        </pc:spChg>
        <pc:spChg chg="add mod">
          <ac:chgData name="Grossberg, Jonathan D. (TR Product)" userId="f1ca12c0-bd31-4380-9f67-8bfc043ec3f0" providerId="ADAL" clId="{005262A3-95EB-45EB-B14A-72826B1D6A95}" dt="2022-05-24T19:32:05.752" v="149" actId="1076"/>
          <ac:spMkLst>
            <pc:docMk/>
            <pc:sldMasterMk cId="1750610686" sldId="2147483648"/>
            <ac:spMk id="7" creationId="{6FCE3928-CD68-44DB-A01C-7C58D9876F6E}"/>
          </ac:spMkLst>
        </pc:spChg>
        <pc:sldLayoutChg chg="delSp mod">
          <pc:chgData name="Grossberg, Jonathan D. (TR Product)" userId="f1ca12c0-bd31-4380-9f67-8bfc043ec3f0" providerId="ADAL" clId="{005262A3-95EB-45EB-B14A-72826B1D6A95}" dt="2022-05-24T19:32:43.786" v="152" actId="478"/>
          <pc:sldLayoutMkLst>
            <pc:docMk/>
            <pc:sldMasterMk cId="1750610686" sldId="2147483648"/>
            <pc:sldLayoutMk cId="923858853" sldId="2147483649"/>
          </pc:sldLayoutMkLst>
          <pc:spChg chg="del">
            <ac:chgData name="Grossberg, Jonathan D. (TR Product)" userId="f1ca12c0-bd31-4380-9f67-8bfc043ec3f0" providerId="ADAL" clId="{005262A3-95EB-45EB-B14A-72826B1D6A95}" dt="2022-05-24T19:32:34.066" v="151" actId="478"/>
            <ac:spMkLst>
              <pc:docMk/>
              <pc:sldMasterMk cId="1750610686" sldId="2147483648"/>
              <pc:sldLayoutMk cId="923858853" sldId="2147483649"/>
              <ac:spMk id="4" creationId="{00000000-0000-0000-0000-000000000000}"/>
            </ac:spMkLst>
          </pc:spChg>
          <pc:spChg chg="del">
            <ac:chgData name="Grossberg, Jonathan D. (TR Product)" userId="f1ca12c0-bd31-4380-9f67-8bfc043ec3f0" providerId="ADAL" clId="{005262A3-95EB-45EB-B14A-72826B1D6A95}" dt="2022-05-24T19:32:43.786" v="152" actId="478"/>
            <ac:spMkLst>
              <pc:docMk/>
              <pc:sldMasterMk cId="1750610686" sldId="2147483648"/>
              <pc:sldLayoutMk cId="923858853" sldId="2147483649"/>
              <ac:spMk id="5" creationId="{00000000-0000-0000-0000-000000000000}"/>
            </ac:spMkLst>
          </pc:spChg>
        </pc:sldLayoutChg>
        <pc:sldLayoutChg chg="delSp mod">
          <pc:chgData name="Grossberg, Jonathan D. (TR Product)" userId="f1ca12c0-bd31-4380-9f67-8bfc043ec3f0" providerId="ADAL" clId="{005262A3-95EB-45EB-B14A-72826B1D6A95}" dt="2022-05-24T19:33:01.135" v="154" actId="478"/>
          <pc:sldLayoutMkLst>
            <pc:docMk/>
            <pc:sldMasterMk cId="1750610686" sldId="2147483648"/>
            <pc:sldLayoutMk cId="1342407256" sldId="2147483650"/>
          </pc:sldLayoutMkLst>
          <pc:spChg chg="del">
            <ac:chgData name="Grossberg, Jonathan D. (TR Product)" userId="f1ca12c0-bd31-4380-9f67-8bfc043ec3f0" providerId="ADAL" clId="{005262A3-95EB-45EB-B14A-72826B1D6A95}" dt="2022-05-24T19:32:52.351" v="153" actId="478"/>
            <ac:spMkLst>
              <pc:docMk/>
              <pc:sldMasterMk cId="1750610686" sldId="2147483648"/>
              <pc:sldLayoutMk cId="1342407256" sldId="2147483650"/>
              <ac:spMk id="4" creationId="{00000000-0000-0000-0000-000000000000}"/>
            </ac:spMkLst>
          </pc:spChg>
          <pc:spChg chg="del">
            <ac:chgData name="Grossberg, Jonathan D. (TR Product)" userId="f1ca12c0-bd31-4380-9f67-8bfc043ec3f0" providerId="ADAL" clId="{005262A3-95EB-45EB-B14A-72826B1D6A95}" dt="2022-05-24T19:33:01.135" v="154" actId="478"/>
            <ac:spMkLst>
              <pc:docMk/>
              <pc:sldMasterMk cId="1750610686" sldId="2147483648"/>
              <pc:sldLayoutMk cId="1342407256" sldId="2147483650"/>
              <ac:spMk id="7" creationId="{BBCB3416-4E3E-4261-A36E-4BB96792EBB4}"/>
            </ac:spMkLst>
          </pc:spChg>
        </pc:sldLayoutChg>
        <pc:sldLayoutChg chg="delSp mod">
          <pc:chgData name="Grossberg, Jonathan D. (TR Product)" userId="f1ca12c0-bd31-4380-9f67-8bfc043ec3f0" providerId="ADAL" clId="{005262A3-95EB-45EB-B14A-72826B1D6A95}" dt="2022-05-24T19:33:25.138" v="158" actId="478"/>
          <pc:sldLayoutMkLst>
            <pc:docMk/>
            <pc:sldMasterMk cId="1750610686" sldId="2147483648"/>
            <pc:sldLayoutMk cId="489466638" sldId="2147483651"/>
          </pc:sldLayoutMkLst>
          <pc:spChg chg="del">
            <ac:chgData name="Grossberg, Jonathan D. (TR Product)" userId="f1ca12c0-bd31-4380-9f67-8bfc043ec3f0" providerId="ADAL" clId="{005262A3-95EB-45EB-B14A-72826B1D6A95}" dt="2022-05-24T19:33:19.640" v="157" actId="478"/>
            <ac:spMkLst>
              <pc:docMk/>
              <pc:sldMasterMk cId="1750610686" sldId="2147483648"/>
              <pc:sldLayoutMk cId="489466638" sldId="2147483651"/>
              <ac:spMk id="4" creationId="{00000000-0000-0000-0000-000000000000}"/>
            </ac:spMkLst>
          </pc:spChg>
          <pc:spChg chg="del">
            <ac:chgData name="Grossberg, Jonathan D. (TR Product)" userId="f1ca12c0-bd31-4380-9f67-8bfc043ec3f0" providerId="ADAL" clId="{005262A3-95EB-45EB-B14A-72826B1D6A95}" dt="2022-05-24T19:33:25.138" v="158" actId="478"/>
            <ac:spMkLst>
              <pc:docMk/>
              <pc:sldMasterMk cId="1750610686" sldId="2147483648"/>
              <pc:sldLayoutMk cId="489466638" sldId="2147483651"/>
              <ac:spMk id="7" creationId="{BBCB3416-4E3E-4261-A36E-4BB96792EBB4}"/>
            </ac:spMkLst>
          </pc:spChg>
        </pc:sldLayoutChg>
        <pc:sldLayoutChg chg="delSp mod">
          <pc:chgData name="Grossberg, Jonathan D. (TR Product)" userId="f1ca12c0-bd31-4380-9f67-8bfc043ec3f0" providerId="ADAL" clId="{005262A3-95EB-45EB-B14A-72826B1D6A95}" dt="2022-05-24T19:33:38.499" v="160" actId="478"/>
          <pc:sldLayoutMkLst>
            <pc:docMk/>
            <pc:sldMasterMk cId="1750610686" sldId="2147483648"/>
            <pc:sldLayoutMk cId="3710772905" sldId="2147483652"/>
          </pc:sldLayoutMkLst>
          <pc:spChg chg="del">
            <ac:chgData name="Grossberg, Jonathan D. (TR Product)" userId="f1ca12c0-bd31-4380-9f67-8bfc043ec3f0" providerId="ADAL" clId="{005262A3-95EB-45EB-B14A-72826B1D6A95}" dt="2022-05-24T19:33:38.499" v="160" actId="478"/>
            <ac:spMkLst>
              <pc:docMk/>
              <pc:sldMasterMk cId="1750610686" sldId="2147483648"/>
              <pc:sldLayoutMk cId="3710772905" sldId="2147483652"/>
              <ac:spMk id="5" creationId="{00000000-0000-0000-0000-000000000000}"/>
            </ac:spMkLst>
          </pc:spChg>
          <pc:spChg chg="del">
            <ac:chgData name="Grossberg, Jonathan D. (TR Product)" userId="f1ca12c0-bd31-4380-9f67-8bfc043ec3f0" providerId="ADAL" clId="{005262A3-95EB-45EB-B14A-72826B1D6A95}" dt="2022-05-24T19:33:35.689" v="159" actId="478"/>
            <ac:spMkLst>
              <pc:docMk/>
              <pc:sldMasterMk cId="1750610686" sldId="2147483648"/>
              <pc:sldLayoutMk cId="3710772905" sldId="2147483652"/>
              <ac:spMk id="8" creationId="{BBCB3416-4E3E-4261-A36E-4BB96792EBB4}"/>
            </ac:spMkLst>
          </pc:spChg>
        </pc:sldLayoutChg>
        <pc:sldLayoutChg chg="delSp mod">
          <pc:chgData name="Grossberg, Jonathan D. (TR Product)" userId="f1ca12c0-bd31-4380-9f67-8bfc043ec3f0" providerId="ADAL" clId="{005262A3-95EB-45EB-B14A-72826B1D6A95}" dt="2022-05-24T19:33:56.512" v="162" actId="478"/>
          <pc:sldLayoutMkLst>
            <pc:docMk/>
            <pc:sldMasterMk cId="1750610686" sldId="2147483648"/>
            <pc:sldLayoutMk cId="3180220713" sldId="2147483653"/>
          </pc:sldLayoutMkLst>
          <pc:spChg chg="del">
            <ac:chgData name="Grossberg, Jonathan D. (TR Product)" userId="f1ca12c0-bd31-4380-9f67-8bfc043ec3f0" providerId="ADAL" clId="{005262A3-95EB-45EB-B14A-72826B1D6A95}" dt="2022-05-24T19:33:53.088" v="161" actId="478"/>
            <ac:spMkLst>
              <pc:docMk/>
              <pc:sldMasterMk cId="1750610686" sldId="2147483648"/>
              <pc:sldLayoutMk cId="3180220713" sldId="2147483653"/>
              <ac:spMk id="7" creationId="{00000000-0000-0000-0000-000000000000}"/>
            </ac:spMkLst>
          </pc:spChg>
          <pc:spChg chg="del">
            <ac:chgData name="Grossberg, Jonathan D. (TR Product)" userId="f1ca12c0-bd31-4380-9f67-8bfc043ec3f0" providerId="ADAL" clId="{005262A3-95EB-45EB-B14A-72826B1D6A95}" dt="2022-05-24T19:33:56.512" v="162" actId="478"/>
            <ac:spMkLst>
              <pc:docMk/>
              <pc:sldMasterMk cId="1750610686" sldId="2147483648"/>
              <pc:sldLayoutMk cId="3180220713" sldId="2147483653"/>
              <ac:spMk id="10" creationId="{BBCB3416-4E3E-4261-A36E-4BB96792EBB4}"/>
            </ac:spMkLst>
          </pc:spChg>
        </pc:sldLayoutChg>
        <pc:sldLayoutChg chg="delSp mod">
          <pc:chgData name="Grossberg, Jonathan D. (TR Product)" userId="f1ca12c0-bd31-4380-9f67-8bfc043ec3f0" providerId="ADAL" clId="{005262A3-95EB-45EB-B14A-72826B1D6A95}" dt="2022-05-24T19:34:06.594" v="164" actId="478"/>
          <pc:sldLayoutMkLst>
            <pc:docMk/>
            <pc:sldMasterMk cId="1750610686" sldId="2147483648"/>
            <pc:sldLayoutMk cId="2765275864" sldId="2147483654"/>
          </pc:sldLayoutMkLst>
          <pc:spChg chg="del">
            <ac:chgData name="Grossberg, Jonathan D. (TR Product)" userId="f1ca12c0-bd31-4380-9f67-8bfc043ec3f0" providerId="ADAL" clId="{005262A3-95EB-45EB-B14A-72826B1D6A95}" dt="2022-05-24T19:34:02.975" v="163" actId="478"/>
            <ac:spMkLst>
              <pc:docMk/>
              <pc:sldMasterMk cId="1750610686" sldId="2147483648"/>
              <pc:sldLayoutMk cId="2765275864" sldId="2147483654"/>
              <ac:spMk id="3" creationId="{00000000-0000-0000-0000-000000000000}"/>
            </ac:spMkLst>
          </pc:spChg>
          <pc:spChg chg="del">
            <ac:chgData name="Grossberg, Jonathan D. (TR Product)" userId="f1ca12c0-bd31-4380-9f67-8bfc043ec3f0" providerId="ADAL" clId="{005262A3-95EB-45EB-B14A-72826B1D6A95}" dt="2022-05-24T19:34:06.594" v="164" actId="478"/>
            <ac:spMkLst>
              <pc:docMk/>
              <pc:sldMasterMk cId="1750610686" sldId="2147483648"/>
              <pc:sldLayoutMk cId="2765275864" sldId="2147483654"/>
              <ac:spMk id="6" creationId="{BBCB3416-4E3E-4261-A36E-4BB96792EBB4}"/>
            </ac:spMkLst>
          </pc:spChg>
        </pc:sldLayoutChg>
        <pc:sldLayoutChg chg="delSp mod">
          <pc:chgData name="Grossberg, Jonathan D. (TR Product)" userId="f1ca12c0-bd31-4380-9f67-8bfc043ec3f0" providerId="ADAL" clId="{005262A3-95EB-45EB-B14A-72826B1D6A95}" dt="2022-05-24T19:34:16.464" v="166" actId="478"/>
          <pc:sldLayoutMkLst>
            <pc:docMk/>
            <pc:sldMasterMk cId="1750610686" sldId="2147483648"/>
            <pc:sldLayoutMk cId="2074269213" sldId="2147483655"/>
          </pc:sldLayoutMkLst>
          <pc:spChg chg="del">
            <ac:chgData name="Grossberg, Jonathan D. (TR Product)" userId="f1ca12c0-bd31-4380-9f67-8bfc043ec3f0" providerId="ADAL" clId="{005262A3-95EB-45EB-B14A-72826B1D6A95}" dt="2022-05-24T19:34:12.969" v="165" actId="478"/>
            <ac:spMkLst>
              <pc:docMk/>
              <pc:sldMasterMk cId="1750610686" sldId="2147483648"/>
              <pc:sldLayoutMk cId="2074269213" sldId="2147483655"/>
              <ac:spMk id="2" creationId="{00000000-0000-0000-0000-000000000000}"/>
            </ac:spMkLst>
          </pc:spChg>
          <pc:spChg chg="del">
            <ac:chgData name="Grossberg, Jonathan D. (TR Product)" userId="f1ca12c0-bd31-4380-9f67-8bfc043ec3f0" providerId="ADAL" clId="{005262A3-95EB-45EB-B14A-72826B1D6A95}" dt="2022-05-24T19:34:16.464" v="166" actId="478"/>
            <ac:spMkLst>
              <pc:docMk/>
              <pc:sldMasterMk cId="1750610686" sldId="2147483648"/>
              <pc:sldLayoutMk cId="2074269213" sldId="2147483655"/>
              <ac:spMk id="5" creationId="{BBCB3416-4E3E-4261-A36E-4BB96792EBB4}"/>
            </ac:spMkLst>
          </pc:spChg>
        </pc:sldLayoutChg>
        <pc:sldLayoutChg chg="delSp mod">
          <pc:chgData name="Grossberg, Jonathan D. (TR Product)" userId="f1ca12c0-bd31-4380-9f67-8bfc043ec3f0" providerId="ADAL" clId="{005262A3-95EB-45EB-B14A-72826B1D6A95}" dt="2022-05-24T19:34:27.927" v="168" actId="478"/>
          <pc:sldLayoutMkLst>
            <pc:docMk/>
            <pc:sldMasterMk cId="1750610686" sldId="2147483648"/>
            <pc:sldLayoutMk cId="2690406313" sldId="2147483656"/>
          </pc:sldLayoutMkLst>
          <pc:spChg chg="del">
            <ac:chgData name="Grossberg, Jonathan D. (TR Product)" userId="f1ca12c0-bd31-4380-9f67-8bfc043ec3f0" providerId="ADAL" clId="{005262A3-95EB-45EB-B14A-72826B1D6A95}" dt="2022-05-24T19:34:25.441" v="167" actId="478"/>
            <ac:spMkLst>
              <pc:docMk/>
              <pc:sldMasterMk cId="1750610686" sldId="2147483648"/>
              <pc:sldLayoutMk cId="2690406313" sldId="2147483656"/>
              <ac:spMk id="5" creationId="{00000000-0000-0000-0000-000000000000}"/>
            </ac:spMkLst>
          </pc:spChg>
          <pc:spChg chg="del">
            <ac:chgData name="Grossberg, Jonathan D. (TR Product)" userId="f1ca12c0-bd31-4380-9f67-8bfc043ec3f0" providerId="ADAL" clId="{005262A3-95EB-45EB-B14A-72826B1D6A95}" dt="2022-05-24T19:34:27.927" v="168" actId="478"/>
            <ac:spMkLst>
              <pc:docMk/>
              <pc:sldMasterMk cId="1750610686" sldId="2147483648"/>
              <pc:sldLayoutMk cId="2690406313" sldId="2147483656"/>
              <ac:spMk id="8" creationId="{BBCB3416-4E3E-4261-A36E-4BB96792EBB4}"/>
            </ac:spMkLst>
          </pc:spChg>
        </pc:sldLayoutChg>
        <pc:sldLayoutChg chg="delSp mod">
          <pc:chgData name="Grossberg, Jonathan D. (TR Product)" userId="f1ca12c0-bd31-4380-9f67-8bfc043ec3f0" providerId="ADAL" clId="{005262A3-95EB-45EB-B14A-72826B1D6A95}" dt="2022-05-24T19:34:37.512" v="170" actId="478"/>
          <pc:sldLayoutMkLst>
            <pc:docMk/>
            <pc:sldMasterMk cId="1750610686" sldId="2147483648"/>
            <pc:sldLayoutMk cId="46459373" sldId="2147483657"/>
          </pc:sldLayoutMkLst>
          <pc:spChg chg="del">
            <ac:chgData name="Grossberg, Jonathan D. (TR Product)" userId="f1ca12c0-bd31-4380-9f67-8bfc043ec3f0" providerId="ADAL" clId="{005262A3-95EB-45EB-B14A-72826B1D6A95}" dt="2022-05-24T19:34:34.616" v="169" actId="478"/>
            <ac:spMkLst>
              <pc:docMk/>
              <pc:sldMasterMk cId="1750610686" sldId="2147483648"/>
              <pc:sldLayoutMk cId="46459373" sldId="2147483657"/>
              <ac:spMk id="5" creationId="{00000000-0000-0000-0000-000000000000}"/>
            </ac:spMkLst>
          </pc:spChg>
          <pc:spChg chg="del">
            <ac:chgData name="Grossberg, Jonathan D. (TR Product)" userId="f1ca12c0-bd31-4380-9f67-8bfc043ec3f0" providerId="ADAL" clId="{005262A3-95EB-45EB-B14A-72826B1D6A95}" dt="2022-05-24T19:34:37.512" v="170" actId="478"/>
            <ac:spMkLst>
              <pc:docMk/>
              <pc:sldMasterMk cId="1750610686" sldId="2147483648"/>
              <pc:sldLayoutMk cId="46459373" sldId="2147483657"/>
              <ac:spMk id="8" creationId="{BBCB3416-4E3E-4261-A36E-4BB96792EBB4}"/>
            </ac:spMkLst>
          </pc:spChg>
        </pc:sldLayoutChg>
        <pc:sldLayoutChg chg="delSp mod">
          <pc:chgData name="Grossberg, Jonathan D. (TR Product)" userId="f1ca12c0-bd31-4380-9f67-8bfc043ec3f0" providerId="ADAL" clId="{005262A3-95EB-45EB-B14A-72826B1D6A95}" dt="2022-05-24T19:34:46.583" v="172" actId="478"/>
          <pc:sldLayoutMkLst>
            <pc:docMk/>
            <pc:sldMasterMk cId="1750610686" sldId="2147483648"/>
            <pc:sldLayoutMk cId="3676248036" sldId="2147483658"/>
          </pc:sldLayoutMkLst>
          <pc:spChg chg="del">
            <ac:chgData name="Grossberg, Jonathan D. (TR Product)" userId="f1ca12c0-bd31-4380-9f67-8bfc043ec3f0" providerId="ADAL" clId="{005262A3-95EB-45EB-B14A-72826B1D6A95}" dt="2022-05-24T19:34:46.583" v="172" actId="478"/>
            <ac:spMkLst>
              <pc:docMk/>
              <pc:sldMasterMk cId="1750610686" sldId="2147483648"/>
              <pc:sldLayoutMk cId="3676248036" sldId="2147483658"/>
              <ac:spMk id="4" creationId="{00000000-0000-0000-0000-000000000000}"/>
            </ac:spMkLst>
          </pc:spChg>
          <pc:spChg chg="del">
            <ac:chgData name="Grossberg, Jonathan D. (TR Product)" userId="f1ca12c0-bd31-4380-9f67-8bfc043ec3f0" providerId="ADAL" clId="{005262A3-95EB-45EB-B14A-72826B1D6A95}" dt="2022-05-24T19:34:44.399" v="171" actId="478"/>
            <ac:spMkLst>
              <pc:docMk/>
              <pc:sldMasterMk cId="1750610686" sldId="2147483648"/>
              <pc:sldLayoutMk cId="3676248036" sldId="2147483658"/>
              <ac:spMk id="7" creationId="{BBCB3416-4E3E-4261-A36E-4BB96792EBB4}"/>
            </ac:spMkLst>
          </pc:spChg>
        </pc:sldLayoutChg>
        <pc:sldLayoutChg chg="delSp mod">
          <pc:chgData name="Grossberg, Jonathan D. (TR Product)" userId="f1ca12c0-bd31-4380-9f67-8bfc043ec3f0" providerId="ADAL" clId="{005262A3-95EB-45EB-B14A-72826B1D6A95}" dt="2022-05-24T19:34:54.591" v="174" actId="478"/>
          <pc:sldLayoutMkLst>
            <pc:docMk/>
            <pc:sldMasterMk cId="1750610686" sldId="2147483648"/>
            <pc:sldLayoutMk cId="1300603375" sldId="2147483659"/>
          </pc:sldLayoutMkLst>
          <pc:spChg chg="del">
            <ac:chgData name="Grossberg, Jonathan D. (TR Product)" userId="f1ca12c0-bd31-4380-9f67-8bfc043ec3f0" providerId="ADAL" clId="{005262A3-95EB-45EB-B14A-72826B1D6A95}" dt="2022-05-24T19:34:52.026" v="173" actId="478"/>
            <ac:spMkLst>
              <pc:docMk/>
              <pc:sldMasterMk cId="1750610686" sldId="2147483648"/>
              <pc:sldLayoutMk cId="1300603375" sldId="2147483659"/>
              <ac:spMk id="4" creationId="{00000000-0000-0000-0000-000000000000}"/>
            </ac:spMkLst>
          </pc:spChg>
          <pc:spChg chg="del">
            <ac:chgData name="Grossberg, Jonathan D. (TR Product)" userId="f1ca12c0-bd31-4380-9f67-8bfc043ec3f0" providerId="ADAL" clId="{005262A3-95EB-45EB-B14A-72826B1D6A95}" dt="2022-05-24T19:34:54.591" v="174" actId="478"/>
            <ac:spMkLst>
              <pc:docMk/>
              <pc:sldMasterMk cId="1750610686" sldId="2147483648"/>
              <pc:sldLayoutMk cId="1300603375" sldId="2147483659"/>
              <ac:spMk id="7" creationId="{BBCB3416-4E3E-4261-A36E-4BB96792EBB4}"/>
            </ac:spMkLst>
          </pc:spChg>
        </pc:sldLayoutChg>
        <pc:sldLayoutChg chg="delSp mod">
          <pc:chgData name="Grossberg, Jonathan D. (TR Product)" userId="f1ca12c0-bd31-4380-9f67-8bfc043ec3f0" providerId="ADAL" clId="{005262A3-95EB-45EB-B14A-72826B1D6A95}" dt="2022-05-24T19:35:00.001" v="175" actId="478"/>
          <pc:sldLayoutMkLst>
            <pc:docMk/>
            <pc:sldMasterMk cId="1750610686" sldId="2147483648"/>
            <pc:sldLayoutMk cId="1197797149" sldId="2147483660"/>
          </pc:sldLayoutMkLst>
          <pc:spChg chg="del">
            <ac:chgData name="Grossberg, Jonathan D. (TR Product)" userId="f1ca12c0-bd31-4380-9f67-8bfc043ec3f0" providerId="ADAL" clId="{005262A3-95EB-45EB-B14A-72826B1D6A95}" dt="2022-05-24T19:35:00.001" v="175" actId="478"/>
            <ac:spMkLst>
              <pc:docMk/>
              <pc:sldMasterMk cId="1750610686" sldId="2147483648"/>
              <pc:sldLayoutMk cId="1197797149" sldId="2147483660"/>
              <ac:spMk id="4" creationId="{00000000-0000-0000-0000-000000000000}"/>
            </ac:spMkLst>
          </pc:spChg>
        </pc:sldLayoutChg>
        <pc:sldLayoutChg chg="delSp mod">
          <pc:chgData name="Grossberg, Jonathan D. (TR Product)" userId="f1ca12c0-bd31-4380-9f67-8bfc043ec3f0" providerId="ADAL" clId="{005262A3-95EB-45EB-B14A-72826B1D6A95}" dt="2022-05-24T19:33:13.391" v="156" actId="478"/>
          <pc:sldLayoutMkLst>
            <pc:docMk/>
            <pc:sldMasterMk cId="1750610686" sldId="2147483648"/>
            <pc:sldLayoutMk cId="1994155501" sldId="2147483661"/>
          </pc:sldLayoutMkLst>
          <pc:spChg chg="del">
            <ac:chgData name="Grossberg, Jonathan D. (TR Product)" userId="f1ca12c0-bd31-4380-9f67-8bfc043ec3f0" providerId="ADAL" clId="{005262A3-95EB-45EB-B14A-72826B1D6A95}" dt="2022-05-24T19:33:13.391" v="156" actId="478"/>
            <ac:spMkLst>
              <pc:docMk/>
              <pc:sldMasterMk cId="1750610686" sldId="2147483648"/>
              <pc:sldLayoutMk cId="1994155501" sldId="2147483661"/>
              <ac:spMk id="4" creationId="{00000000-0000-0000-0000-000000000000}"/>
            </ac:spMkLst>
          </pc:spChg>
          <pc:spChg chg="del">
            <ac:chgData name="Grossberg, Jonathan D. (TR Product)" userId="f1ca12c0-bd31-4380-9f67-8bfc043ec3f0" providerId="ADAL" clId="{005262A3-95EB-45EB-B14A-72826B1D6A95}" dt="2022-05-24T19:33:11.080" v="155" actId="478"/>
            <ac:spMkLst>
              <pc:docMk/>
              <pc:sldMasterMk cId="1750610686" sldId="2147483648"/>
              <pc:sldLayoutMk cId="1994155501" sldId="2147483661"/>
              <ac:spMk id="7" creationId="{BBCB3416-4E3E-4261-A36E-4BB96792EBB4}"/>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BFCEDC-C3B8-4FB4-A58C-B830C6DC6DEA}" type="datetimeFigureOut">
              <a:rPr lang="en-US" smtClean="0"/>
              <a:t>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170635-2485-4C70-AF02-3CE7F6297ED0}" type="slidenum">
              <a:rPr lang="en-US" smtClean="0"/>
              <a:t>‹#›</a:t>
            </a:fld>
            <a:endParaRPr lang="en-US"/>
          </a:p>
        </p:txBody>
      </p:sp>
    </p:spTree>
    <p:extLst>
      <p:ext uri="{BB962C8B-B14F-4D97-AF65-F5344CB8AC3E}">
        <p14:creationId xmlns:p14="http://schemas.microsoft.com/office/powerpoint/2010/main" val="2244123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170635-2485-4C70-AF02-3CE7F6297ED0}" type="slidenum">
              <a:rPr lang="en-US" smtClean="0"/>
              <a:t>2</a:t>
            </a:fld>
            <a:endParaRPr lang="en-US"/>
          </a:p>
        </p:txBody>
      </p:sp>
    </p:spTree>
    <p:extLst>
      <p:ext uri="{BB962C8B-B14F-4D97-AF65-F5344CB8AC3E}">
        <p14:creationId xmlns:p14="http://schemas.microsoft.com/office/powerpoint/2010/main" val="979547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188B8A88-9DFF-4215-91ED-9F3869CDCD8B}" type="slidenum">
              <a:rPr lang="en-US" smtClean="0"/>
              <a:t>‹#›</a:t>
            </a:fld>
            <a:endParaRPr lang="en-US"/>
          </a:p>
        </p:txBody>
      </p:sp>
    </p:spTree>
    <p:extLst>
      <p:ext uri="{BB962C8B-B14F-4D97-AF65-F5344CB8AC3E}">
        <p14:creationId xmlns:p14="http://schemas.microsoft.com/office/powerpoint/2010/main" val="923858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188B8A88-9DFF-4215-91ED-9F3869CDCD8B}" type="slidenum">
              <a:rPr lang="en-US" smtClean="0"/>
              <a:pPr/>
              <a:t>‹#›</a:t>
            </a:fld>
            <a:endParaRPr lang="en-US"/>
          </a:p>
        </p:txBody>
      </p:sp>
    </p:spTree>
    <p:extLst>
      <p:ext uri="{BB962C8B-B14F-4D97-AF65-F5344CB8AC3E}">
        <p14:creationId xmlns:p14="http://schemas.microsoft.com/office/powerpoint/2010/main" val="46459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88B8A88-9DFF-4215-91ED-9F3869CDCD8B}" type="slidenum">
              <a:rPr lang="en-US" smtClean="0"/>
              <a:pPr/>
              <a:t>‹#›</a:t>
            </a:fld>
            <a:endParaRPr lang="en-US"/>
          </a:p>
        </p:txBody>
      </p:sp>
    </p:spTree>
    <p:extLst>
      <p:ext uri="{BB962C8B-B14F-4D97-AF65-F5344CB8AC3E}">
        <p14:creationId xmlns:p14="http://schemas.microsoft.com/office/powerpoint/2010/main" val="3676248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88B8A88-9DFF-4215-91ED-9F3869CDCD8B}" type="slidenum">
              <a:rPr lang="en-US" smtClean="0"/>
              <a:pPr/>
              <a:t>‹#›</a:t>
            </a:fld>
            <a:endParaRPr lang="en-US"/>
          </a:p>
        </p:txBody>
      </p:sp>
    </p:spTree>
    <p:extLst>
      <p:ext uri="{BB962C8B-B14F-4D97-AF65-F5344CB8AC3E}">
        <p14:creationId xmlns:p14="http://schemas.microsoft.com/office/powerpoint/2010/main" val="1300603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10812544" y="6356350"/>
            <a:ext cx="541256" cy="365125"/>
          </a:xfrm>
          <a:prstGeom prst="rect">
            <a:avLst/>
          </a:prstGeom>
        </p:spPr>
        <p:txBody>
          <a:bodyPr/>
          <a:lstStyle>
            <a:lvl1pPr>
              <a:defRPr>
                <a:solidFill>
                  <a:schemeClr val="tx1"/>
                </a:solidFill>
              </a:defRPr>
            </a:lvl1pPr>
          </a:lstStyle>
          <a:p>
            <a:fld id="{188B8A88-9DFF-4215-91ED-9F3869CDCD8B}" type="slidenum">
              <a:rPr lang="en-US" smtClean="0"/>
              <a:pPr/>
              <a:t>‹#›</a:t>
            </a:fld>
            <a:endParaRPr lang="en-US"/>
          </a:p>
        </p:txBody>
      </p:sp>
      <p:sp>
        <p:nvSpPr>
          <p:cNvPr id="8" name="Content Placeholder 7">
            <a:extLst>
              <a:ext uri="{FF2B5EF4-FFF2-40B4-BE49-F238E27FC236}">
                <a16:creationId xmlns:a16="http://schemas.microsoft.com/office/drawing/2014/main" xmlns="" id="{F666A86A-D26A-45F5-9F0B-76E9E7A2BE03}"/>
              </a:ext>
            </a:extLst>
          </p:cNvPr>
          <p:cNvSpPr>
            <a:spLocks noGrp="1"/>
          </p:cNvSpPr>
          <p:nvPr>
            <p:ph sz="quarter" idx="13"/>
          </p:nvPr>
        </p:nvSpPr>
        <p:spPr>
          <a:xfrm>
            <a:off x="3959225" y="5649913"/>
            <a:ext cx="5132388" cy="534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97797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88B8A88-9DFF-4215-91ED-9F3869CDCD8B}" type="slidenum">
              <a:rPr lang="en-US" smtClean="0"/>
              <a:pPr/>
              <a:t>‹#›</a:t>
            </a:fld>
            <a:endParaRPr lang="en-US"/>
          </a:p>
        </p:txBody>
      </p:sp>
    </p:spTree>
    <p:extLst>
      <p:ext uri="{BB962C8B-B14F-4D97-AF65-F5344CB8AC3E}">
        <p14:creationId xmlns:p14="http://schemas.microsoft.com/office/powerpoint/2010/main" val="1342407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825625"/>
            <a:ext cx="10515600" cy="1961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88B8A88-9DFF-4215-91ED-9F3869CDCD8B}" type="slidenum">
              <a:rPr lang="en-US" smtClean="0"/>
              <a:pPr/>
              <a:t>‹#›</a:t>
            </a:fld>
            <a:endParaRPr lang="en-US"/>
          </a:p>
        </p:txBody>
      </p:sp>
      <p:sp>
        <p:nvSpPr>
          <p:cNvPr id="8" name="Content Placeholder 2">
            <a:extLst>
              <a:ext uri="{FF2B5EF4-FFF2-40B4-BE49-F238E27FC236}">
                <a16:creationId xmlns:a16="http://schemas.microsoft.com/office/drawing/2014/main" xmlns="" id="{0F90DCD9-B94A-454E-9801-6836DFBA7FE8}"/>
              </a:ext>
            </a:extLst>
          </p:cNvPr>
          <p:cNvSpPr>
            <a:spLocks noGrp="1"/>
          </p:cNvSpPr>
          <p:nvPr>
            <p:ph idx="13"/>
          </p:nvPr>
        </p:nvSpPr>
        <p:spPr>
          <a:xfrm>
            <a:off x="835332" y="3936217"/>
            <a:ext cx="10515600" cy="1961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4155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88B8A88-9DFF-4215-91ED-9F3869CDCD8B}" type="slidenum">
              <a:rPr lang="en-US" smtClean="0"/>
              <a:pPr/>
              <a:t>‹#›</a:t>
            </a:fld>
            <a:endParaRPr lang="en-US"/>
          </a:p>
        </p:txBody>
      </p:sp>
    </p:spTree>
    <p:extLst>
      <p:ext uri="{BB962C8B-B14F-4D97-AF65-F5344CB8AC3E}">
        <p14:creationId xmlns:p14="http://schemas.microsoft.com/office/powerpoint/2010/main" val="489466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188B8A88-9DFF-4215-91ED-9F3869CDCD8B}" type="slidenum">
              <a:rPr lang="en-US" smtClean="0"/>
              <a:pPr/>
              <a:t>‹#›</a:t>
            </a:fld>
            <a:endParaRPr lang="en-US"/>
          </a:p>
        </p:txBody>
      </p:sp>
    </p:spTree>
    <p:extLst>
      <p:ext uri="{BB962C8B-B14F-4D97-AF65-F5344CB8AC3E}">
        <p14:creationId xmlns:p14="http://schemas.microsoft.com/office/powerpoint/2010/main" val="3710772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188B8A88-9DFF-4215-91ED-9F3869CDCD8B}" type="slidenum">
              <a:rPr lang="en-US" smtClean="0"/>
              <a:pPr/>
              <a:t>‹#›</a:t>
            </a:fld>
            <a:endParaRPr lang="en-US"/>
          </a:p>
        </p:txBody>
      </p:sp>
    </p:spTree>
    <p:extLst>
      <p:ext uri="{BB962C8B-B14F-4D97-AF65-F5344CB8AC3E}">
        <p14:creationId xmlns:p14="http://schemas.microsoft.com/office/powerpoint/2010/main" val="3180220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188B8A88-9DFF-4215-91ED-9F3869CDCD8B}" type="slidenum">
              <a:rPr lang="en-US" smtClean="0"/>
              <a:pPr/>
              <a:t>‹#›</a:t>
            </a:fld>
            <a:endParaRPr lang="en-US"/>
          </a:p>
        </p:txBody>
      </p:sp>
    </p:spTree>
    <p:extLst>
      <p:ext uri="{BB962C8B-B14F-4D97-AF65-F5344CB8AC3E}">
        <p14:creationId xmlns:p14="http://schemas.microsoft.com/office/powerpoint/2010/main" val="2765275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tx1"/>
                </a:solidFill>
              </a:defRPr>
            </a:lvl1pPr>
          </a:lstStyle>
          <a:p>
            <a:fld id="{188B8A88-9DFF-4215-91ED-9F3869CDCD8B}" type="slidenum">
              <a:rPr lang="en-US" smtClean="0"/>
              <a:pPr/>
              <a:t>‹#›</a:t>
            </a:fld>
            <a:endParaRPr lang="en-US"/>
          </a:p>
        </p:txBody>
      </p:sp>
    </p:spTree>
    <p:extLst>
      <p:ext uri="{BB962C8B-B14F-4D97-AF65-F5344CB8AC3E}">
        <p14:creationId xmlns:p14="http://schemas.microsoft.com/office/powerpoint/2010/main" val="2074269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188B8A88-9DFF-4215-91ED-9F3869CDCD8B}" type="slidenum">
              <a:rPr lang="en-US" smtClean="0"/>
              <a:pPr/>
              <a:t>‹#›</a:t>
            </a:fld>
            <a:endParaRPr lang="en-US"/>
          </a:p>
        </p:txBody>
      </p:sp>
    </p:spTree>
    <p:extLst>
      <p:ext uri="{BB962C8B-B14F-4D97-AF65-F5344CB8AC3E}">
        <p14:creationId xmlns:p14="http://schemas.microsoft.com/office/powerpoint/2010/main" val="2690406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9740348" y="6356351"/>
            <a:ext cx="1613452" cy="275024"/>
          </a:xfrm>
          <a:prstGeom prst="rect">
            <a:avLst/>
          </a:prstGeom>
        </p:spPr>
        <p:txBody>
          <a:bodyPr vert="horz" lIns="91440" tIns="45720" rIns="91440" bIns="45720" rtlCol="0" anchor="ctr"/>
          <a:lstStyle>
            <a:lvl1pPr algn="r">
              <a:defRPr sz="1200">
                <a:solidFill>
                  <a:schemeClr val="tx1"/>
                </a:solidFill>
              </a:defRPr>
            </a:lvl1pPr>
          </a:lstStyle>
          <a:p>
            <a:fld id="{188B8A88-9DFF-4215-91ED-9F3869CDCD8B}" type="slidenum">
              <a:rPr lang="en-US" smtClean="0"/>
              <a:pPr/>
              <a:t>‹#›</a:t>
            </a:fld>
            <a:endParaRPr lang="en-US"/>
          </a:p>
        </p:txBody>
      </p:sp>
      <p:sp>
        <p:nvSpPr>
          <p:cNvPr id="7" name="TextBox 6">
            <a:extLst>
              <a:ext uri="{FF2B5EF4-FFF2-40B4-BE49-F238E27FC236}">
                <a16:creationId xmlns:a16="http://schemas.microsoft.com/office/drawing/2014/main" xmlns="" id="{6FCE3928-CD68-44DB-A01C-7C58D9876F6E}"/>
              </a:ext>
            </a:extLst>
          </p:cNvPr>
          <p:cNvSpPr txBox="1"/>
          <p:nvPr userDrawn="1"/>
        </p:nvSpPr>
        <p:spPr>
          <a:xfrm>
            <a:off x="838200" y="6354375"/>
            <a:ext cx="8991600" cy="276999"/>
          </a:xfrm>
          <a:prstGeom prst="rect">
            <a:avLst/>
          </a:prstGeom>
          <a:noFill/>
        </p:spPr>
        <p:txBody>
          <a:bodyPr wrap="square" rtlCol="0">
            <a:spAutoFit/>
          </a:bodyPr>
          <a:lstStyle/>
          <a:p>
            <a:r>
              <a:rPr lang="en-US" sz="1200" dirty="0" smtClean="0"/>
              <a:t>© McGraw Hill LLC. All rights reserved. No reproduction or distribution without the prior written consent of McGraw Hill LLC.</a:t>
            </a:r>
            <a:endParaRPr lang="en-US" sz="1200" dirty="0"/>
          </a:p>
        </p:txBody>
      </p:sp>
    </p:spTree>
    <p:extLst>
      <p:ext uri="{BB962C8B-B14F-4D97-AF65-F5344CB8AC3E}">
        <p14:creationId xmlns:p14="http://schemas.microsoft.com/office/powerpoint/2010/main" val="1750610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hidden="1">
            <a:extLst>
              <a:ext uri="{FF2B5EF4-FFF2-40B4-BE49-F238E27FC236}">
                <a16:creationId xmlns:a16="http://schemas.microsoft.com/office/drawing/2014/main" xmlns="" id="{EB419AD1-91C6-4926-A7F7-726CB8277624}"/>
              </a:ext>
            </a:extLst>
          </p:cNvPr>
          <p:cNvSpPr>
            <a:spLocks noGrp="1"/>
          </p:cNvSpPr>
          <p:nvPr>
            <p:ph type="ctrTitle"/>
          </p:nvPr>
        </p:nvSpPr>
        <p:spPr/>
        <p:txBody>
          <a:bodyPr/>
          <a:lstStyle/>
          <a:p>
            <a:r>
              <a:rPr lang="en-US" noProof="0" dirty="0"/>
              <a:t> </a:t>
            </a:r>
          </a:p>
        </p:txBody>
      </p:sp>
      <p:pic>
        <p:nvPicPr>
          <p:cNvPr id="5" name="Picture 4">
            <a:extLst>
              <a:ext uri="{FF2B5EF4-FFF2-40B4-BE49-F238E27FC236}">
                <a16:creationId xmlns:a16="http://schemas.microsoft.com/office/drawing/2014/main" xmlns="" id="{23A774C4-F86B-58E8-7339-7560D9144136}"/>
              </a:ext>
            </a:extLst>
          </p:cNvPr>
          <p:cNvPicPr>
            <a:picLocks noChangeAspect="1"/>
          </p:cNvPicPr>
          <p:nvPr/>
        </p:nvPicPr>
        <p:blipFill>
          <a:blip r:embed="rId2"/>
          <a:stretch>
            <a:fillRect/>
          </a:stretch>
        </p:blipFill>
        <p:spPr>
          <a:xfrm>
            <a:off x="3789811" y="537029"/>
            <a:ext cx="4612377" cy="5783942"/>
          </a:xfrm>
          <a:prstGeom prst="rect">
            <a:avLst/>
          </a:prstGeom>
        </p:spPr>
      </p:pic>
    </p:spTree>
    <p:extLst>
      <p:ext uri="{BB962C8B-B14F-4D97-AF65-F5344CB8AC3E}">
        <p14:creationId xmlns:p14="http://schemas.microsoft.com/office/powerpoint/2010/main" val="528374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E1F93F-6204-497D-A7D5-CAC0E93B00FA}"/>
              </a:ext>
            </a:extLst>
          </p:cNvPr>
          <p:cNvSpPr>
            <a:spLocks noGrp="1"/>
          </p:cNvSpPr>
          <p:nvPr>
            <p:ph type="title"/>
          </p:nvPr>
        </p:nvSpPr>
        <p:spPr/>
        <p:txBody>
          <a:bodyPr/>
          <a:lstStyle/>
          <a:p>
            <a:pPr algn="ctr"/>
            <a:r>
              <a:rPr lang="en-US" dirty="0"/>
              <a:t>Sample Answer</a:t>
            </a:r>
          </a:p>
        </p:txBody>
      </p:sp>
      <p:pic>
        <p:nvPicPr>
          <p:cNvPr id="6" name="Content Placeholder 5">
            <a:extLst>
              <a:ext uri="{FF2B5EF4-FFF2-40B4-BE49-F238E27FC236}">
                <a16:creationId xmlns:a16="http://schemas.microsoft.com/office/drawing/2014/main" xmlns="" id="{8C06E37F-B748-42DD-AA31-FA97331063B2}"/>
              </a:ext>
            </a:extLst>
          </p:cNvPr>
          <p:cNvPicPr>
            <a:picLocks noGrp="1" noChangeAspect="1"/>
          </p:cNvPicPr>
          <p:nvPr>
            <p:ph idx="1"/>
          </p:nvPr>
        </p:nvPicPr>
        <p:blipFill>
          <a:blip r:embed="rId2"/>
          <a:stretch>
            <a:fillRect/>
          </a:stretch>
        </p:blipFill>
        <p:spPr>
          <a:xfrm>
            <a:off x="3690257" y="1410202"/>
            <a:ext cx="4495800" cy="4842175"/>
          </a:xfrm>
        </p:spPr>
      </p:pic>
      <p:sp>
        <p:nvSpPr>
          <p:cNvPr id="4" name="Slide Number Placeholder 3">
            <a:extLst>
              <a:ext uri="{FF2B5EF4-FFF2-40B4-BE49-F238E27FC236}">
                <a16:creationId xmlns:a16="http://schemas.microsoft.com/office/drawing/2014/main" xmlns="" id="{FBA0A011-90A6-42F8-8551-D7FEF41126AF}"/>
              </a:ext>
            </a:extLst>
          </p:cNvPr>
          <p:cNvSpPr>
            <a:spLocks noGrp="1"/>
          </p:cNvSpPr>
          <p:nvPr>
            <p:ph type="sldNum" sz="quarter" idx="12"/>
          </p:nvPr>
        </p:nvSpPr>
        <p:spPr/>
        <p:txBody>
          <a:bodyPr/>
          <a:lstStyle/>
          <a:p>
            <a:fld id="{188B8A88-9DFF-4215-91ED-9F3869CDCD8B}" type="slidenum">
              <a:rPr lang="en-US" smtClean="0"/>
              <a:pPr/>
              <a:t>10</a:t>
            </a:fld>
            <a:endParaRPr lang="en-US"/>
          </a:p>
        </p:txBody>
      </p:sp>
    </p:spTree>
    <p:extLst>
      <p:ext uri="{BB962C8B-B14F-4D97-AF65-F5344CB8AC3E}">
        <p14:creationId xmlns:p14="http://schemas.microsoft.com/office/powerpoint/2010/main" val="504430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3784"/>
            <a:ext cx="10515600" cy="748245"/>
          </a:xfrm>
        </p:spPr>
        <p:txBody>
          <a:bodyPr/>
          <a:lstStyle/>
          <a:p>
            <a:pPr algn="ctr"/>
            <a:r>
              <a:rPr lang="en-US" b="1" dirty="0"/>
              <a:t>Motions</a:t>
            </a:r>
          </a:p>
        </p:txBody>
      </p:sp>
      <p:graphicFrame>
        <p:nvGraphicFramePr>
          <p:cNvPr id="4" name="Table 5">
            <a:extLst>
              <a:ext uri="{FF2B5EF4-FFF2-40B4-BE49-F238E27FC236}">
                <a16:creationId xmlns:a16="http://schemas.microsoft.com/office/drawing/2014/main" xmlns="" id="{BAB8F9E5-0266-4C85-8A7C-73BFF9219651}"/>
              </a:ext>
            </a:extLst>
          </p:cNvPr>
          <p:cNvGraphicFramePr>
            <a:graphicFrameLocks noGrp="1"/>
          </p:cNvGraphicFramePr>
          <p:nvPr>
            <p:ph idx="1"/>
            <p:extLst>
              <p:ext uri="{D42A27DB-BD31-4B8C-83A1-F6EECF244321}">
                <p14:modId xmlns:p14="http://schemas.microsoft.com/office/powerpoint/2010/main" val="243658631"/>
              </p:ext>
            </p:extLst>
          </p:nvPr>
        </p:nvGraphicFramePr>
        <p:xfrm>
          <a:off x="838200" y="1825625"/>
          <a:ext cx="10515597" cy="4479764"/>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xmlns="" val="541174120"/>
                    </a:ext>
                  </a:extLst>
                </a:gridCol>
                <a:gridCol w="3505199">
                  <a:extLst>
                    <a:ext uri="{9D8B030D-6E8A-4147-A177-3AD203B41FA5}">
                      <a16:colId xmlns:a16="http://schemas.microsoft.com/office/drawing/2014/main" xmlns="" val="438865398"/>
                    </a:ext>
                  </a:extLst>
                </a:gridCol>
                <a:gridCol w="3505199">
                  <a:extLst>
                    <a:ext uri="{9D8B030D-6E8A-4147-A177-3AD203B41FA5}">
                      <a16:colId xmlns:a16="http://schemas.microsoft.com/office/drawing/2014/main" xmlns="" val="1766459023"/>
                    </a:ext>
                  </a:extLst>
                </a:gridCol>
              </a:tblGrid>
              <a:tr h="538906">
                <a:tc>
                  <a:txBody>
                    <a:bodyPr/>
                    <a:lstStyle/>
                    <a:p>
                      <a:r>
                        <a:rPr lang="en-US" sz="1200" dirty="0">
                          <a:solidFill>
                            <a:schemeClr val="tx1"/>
                          </a:solidFill>
                        </a:rPr>
                        <a:t>Stage of Litigation</a:t>
                      </a:r>
                    </a:p>
                  </a:txBody>
                  <a:tcPr>
                    <a:noFill/>
                  </a:tcPr>
                </a:tc>
                <a:tc>
                  <a:txBody>
                    <a:bodyPr/>
                    <a:lstStyle/>
                    <a:p>
                      <a:r>
                        <a:rPr lang="en-US" sz="1200" dirty="0">
                          <a:solidFill>
                            <a:schemeClr val="tx1"/>
                          </a:solidFill>
                        </a:rPr>
                        <a:t>Motion</a:t>
                      </a:r>
                    </a:p>
                  </a:txBody>
                  <a:tcPr>
                    <a:noFill/>
                  </a:tcPr>
                </a:tc>
                <a:tc>
                  <a:txBody>
                    <a:bodyPr/>
                    <a:lstStyle/>
                    <a:p>
                      <a:r>
                        <a:rPr lang="en-US" sz="1200" dirty="0">
                          <a:solidFill>
                            <a:schemeClr val="tx1"/>
                          </a:solidFill>
                        </a:rPr>
                        <a:t>Request</a:t>
                      </a:r>
                    </a:p>
                  </a:txBody>
                  <a:tcPr>
                    <a:noFill/>
                  </a:tcPr>
                </a:tc>
                <a:extLst>
                  <a:ext uri="{0D108BD9-81ED-4DB2-BD59-A6C34878D82A}">
                    <a16:rowId xmlns:a16="http://schemas.microsoft.com/office/drawing/2014/main" xmlns="" val="4159537016"/>
                  </a:ext>
                </a:extLst>
              </a:tr>
              <a:tr h="874565">
                <a:tc>
                  <a:txBody>
                    <a:bodyPr/>
                    <a:lstStyle/>
                    <a:p>
                      <a:r>
                        <a:rPr lang="en-US" sz="1200" dirty="0">
                          <a:solidFill>
                            <a:schemeClr val="tx1"/>
                          </a:solidFill>
                        </a:rPr>
                        <a:t>Pretrial</a:t>
                      </a:r>
                    </a:p>
                  </a:txBody>
                  <a:tcPr>
                    <a:noFill/>
                  </a:tcPr>
                </a:tc>
                <a:tc>
                  <a:txBody>
                    <a:bodyPr/>
                    <a:lstStyle/>
                    <a:p>
                      <a:r>
                        <a:rPr lang="en-US" sz="1200" dirty="0">
                          <a:solidFill>
                            <a:schemeClr val="tx1"/>
                          </a:solidFill>
                        </a:rPr>
                        <a:t>To dismiss</a:t>
                      </a:r>
                    </a:p>
                  </a:txBody>
                  <a:tcPr>
                    <a:noFill/>
                  </a:tcPr>
                </a:tc>
                <a:tc>
                  <a:txBody>
                    <a:bodyPr/>
                    <a:lstStyle/>
                    <a:p>
                      <a:r>
                        <a:rPr lang="en-US" sz="1200" dirty="0">
                          <a:solidFill>
                            <a:schemeClr val="tx1"/>
                          </a:solidFill>
                        </a:rPr>
                        <a:t>To dismiss a case because of a procedural defect such as a court’s lack of jurisdiction or failure to state a recognized legal theory in the complaint.</a:t>
                      </a:r>
                    </a:p>
                  </a:txBody>
                  <a:tcPr>
                    <a:noFill/>
                  </a:tcPr>
                </a:tc>
                <a:extLst>
                  <a:ext uri="{0D108BD9-81ED-4DB2-BD59-A6C34878D82A}">
                    <a16:rowId xmlns:a16="http://schemas.microsoft.com/office/drawing/2014/main" xmlns="" val="2291083671"/>
                  </a:ext>
                </a:extLst>
              </a:tr>
              <a:tr h="874565">
                <a:tc>
                  <a:txBody>
                    <a:bodyPr/>
                    <a:lstStyle/>
                    <a:p>
                      <a:r>
                        <a:rPr lang="en-US" sz="1200" dirty="0">
                          <a:solidFill>
                            <a:schemeClr val="tx1"/>
                          </a:solidFill>
                        </a:rPr>
                        <a:t>Pretrial</a:t>
                      </a:r>
                    </a:p>
                  </a:txBody>
                  <a:tcPr>
                    <a:noFill/>
                  </a:tcPr>
                </a:tc>
                <a:tc>
                  <a:txBody>
                    <a:bodyPr/>
                    <a:lstStyle/>
                    <a:p>
                      <a:r>
                        <a:rPr lang="en-US" sz="1200" dirty="0">
                          <a:solidFill>
                            <a:schemeClr val="tx1"/>
                          </a:solidFill>
                        </a:rPr>
                        <a:t>For summary judgment</a:t>
                      </a:r>
                    </a:p>
                  </a:txBody>
                  <a:tcPr>
                    <a:noFill/>
                  </a:tcPr>
                </a:tc>
                <a:tc>
                  <a:txBody>
                    <a:bodyPr/>
                    <a:lstStyle/>
                    <a:p>
                      <a:r>
                        <a:rPr lang="en-US" sz="1200" dirty="0">
                          <a:solidFill>
                            <a:schemeClr val="tx1"/>
                          </a:solidFill>
                        </a:rPr>
                        <a:t>To enter judgment in the requesting party’s favor without a trial because no issues of fact are presented in the case, and thus, no jury trial is needed. </a:t>
                      </a:r>
                    </a:p>
                  </a:txBody>
                  <a:tcPr>
                    <a:noFill/>
                  </a:tcPr>
                </a:tc>
                <a:extLst>
                  <a:ext uri="{0D108BD9-81ED-4DB2-BD59-A6C34878D82A}">
                    <a16:rowId xmlns:a16="http://schemas.microsoft.com/office/drawing/2014/main" xmlns="" val="397080006"/>
                  </a:ext>
                </a:extLst>
              </a:tr>
              <a:tr h="677083">
                <a:tc>
                  <a:txBody>
                    <a:bodyPr/>
                    <a:lstStyle/>
                    <a:p>
                      <a:r>
                        <a:rPr lang="en-US" sz="1200" dirty="0">
                          <a:solidFill>
                            <a:schemeClr val="tx1"/>
                          </a:solidFill>
                        </a:rPr>
                        <a:t>Pretrial</a:t>
                      </a:r>
                    </a:p>
                  </a:txBody>
                  <a:tcPr>
                    <a:noFill/>
                  </a:tcPr>
                </a:tc>
                <a:tc>
                  <a:txBody>
                    <a:bodyPr/>
                    <a:lstStyle/>
                    <a:p>
                      <a:r>
                        <a:rPr lang="en-US" sz="1200" dirty="0">
                          <a:solidFill>
                            <a:schemeClr val="tx1"/>
                          </a:solidFill>
                        </a:rPr>
                        <a:t>To compel discovery</a:t>
                      </a:r>
                    </a:p>
                  </a:txBody>
                  <a:tcPr>
                    <a:noFill/>
                  </a:tcPr>
                </a:tc>
                <a:tc>
                  <a:txBody>
                    <a:bodyPr/>
                    <a:lstStyle/>
                    <a:p>
                      <a:r>
                        <a:rPr lang="en-US" sz="1200" dirty="0">
                          <a:solidFill>
                            <a:schemeClr val="tx1"/>
                          </a:solidFill>
                        </a:rPr>
                        <a:t>To issue a court order demanding that a party comply with a lawful discovery request.</a:t>
                      </a:r>
                    </a:p>
                  </a:txBody>
                  <a:tcPr>
                    <a:noFill/>
                  </a:tcPr>
                </a:tc>
                <a:extLst>
                  <a:ext uri="{0D108BD9-81ED-4DB2-BD59-A6C34878D82A}">
                    <a16:rowId xmlns:a16="http://schemas.microsoft.com/office/drawing/2014/main" xmlns="" val="2130731099"/>
                  </a:ext>
                </a:extLst>
              </a:tr>
              <a:tr h="8745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Trial</a:t>
                      </a:r>
                    </a:p>
                    <a:p>
                      <a:endParaRPr lang="en-US" sz="1200" dirty="0">
                        <a:solidFill>
                          <a:schemeClr val="tx1"/>
                        </a:solidFill>
                      </a:endParaRP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To dismiss for mistrial</a:t>
                      </a:r>
                    </a:p>
                    <a:p>
                      <a:endParaRPr lang="en-US" sz="1200" dirty="0">
                        <a:solidFill>
                          <a:schemeClr val="tx1"/>
                        </a:solidFill>
                      </a:endParaRP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To stop the trial in progress and dismiss it because of some extraordinary circumstance resulting in prejudice against one side.</a:t>
                      </a:r>
                    </a:p>
                    <a:p>
                      <a:endParaRPr lang="en-US" sz="1200" dirty="0">
                        <a:solidFill>
                          <a:schemeClr val="tx1"/>
                        </a:solidFill>
                      </a:endParaRPr>
                    </a:p>
                  </a:txBody>
                  <a:tcPr>
                    <a:noFill/>
                  </a:tcPr>
                </a:tc>
                <a:extLst>
                  <a:ext uri="{0D108BD9-81ED-4DB2-BD59-A6C34878D82A}">
                    <a16:rowId xmlns:a16="http://schemas.microsoft.com/office/drawing/2014/main" xmlns="" val="4100100104"/>
                  </a:ext>
                </a:extLst>
              </a:tr>
              <a:tr h="5389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Posttrial</a:t>
                      </a:r>
                    </a:p>
                    <a:p>
                      <a:endParaRPr lang="en-US" sz="1200" dirty="0">
                        <a:solidFill>
                          <a:schemeClr val="tx1"/>
                        </a:solidFill>
                      </a:endParaRP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For judgment as a matter of law</a:t>
                      </a:r>
                    </a:p>
                    <a:p>
                      <a:endParaRPr lang="en-US" sz="1200" dirty="0">
                        <a:solidFill>
                          <a:schemeClr val="tx1"/>
                        </a:solidFill>
                      </a:endParaRP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To reverse the verdict of the jury because no reasonable jury could have heard the evidence presented at trial and rendered such a verdict.</a:t>
                      </a:r>
                    </a:p>
                  </a:txBody>
                  <a:tcPr>
                    <a:noFill/>
                  </a:tcPr>
                </a:tc>
                <a:extLst>
                  <a:ext uri="{0D108BD9-81ED-4DB2-BD59-A6C34878D82A}">
                    <a16:rowId xmlns:a16="http://schemas.microsoft.com/office/drawing/2014/main" xmlns="" val="3542457939"/>
                  </a:ext>
                </a:extLst>
              </a:tr>
            </a:tbl>
          </a:graphicData>
        </a:graphic>
      </p:graphicFrame>
      <p:sp>
        <p:nvSpPr>
          <p:cNvPr id="5" name="Slide Number Placeholder 4"/>
          <p:cNvSpPr>
            <a:spLocks noGrp="1"/>
          </p:cNvSpPr>
          <p:nvPr>
            <p:ph type="sldNum" sz="quarter" idx="12"/>
          </p:nvPr>
        </p:nvSpPr>
        <p:spPr/>
        <p:txBody>
          <a:bodyPr/>
          <a:lstStyle/>
          <a:p>
            <a:fld id="{188B8A88-9DFF-4215-91ED-9F3869CDCD8B}" type="slidenum">
              <a:rPr lang="en-US" smtClean="0"/>
              <a:t>11</a:t>
            </a:fld>
            <a:endParaRPr lang="en-US"/>
          </a:p>
        </p:txBody>
      </p:sp>
    </p:spTree>
    <p:extLst>
      <p:ext uri="{BB962C8B-B14F-4D97-AF65-F5344CB8AC3E}">
        <p14:creationId xmlns:p14="http://schemas.microsoft.com/office/powerpoint/2010/main" val="1813365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1232D9-C642-4D4D-9280-786827939295}"/>
              </a:ext>
            </a:extLst>
          </p:cNvPr>
          <p:cNvSpPr>
            <a:spLocks noGrp="1"/>
          </p:cNvSpPr>
          <p:nvPr>
            <p:ph type="title"/>
          </p:nvPr>
        </p:nvSpPr>
        <p:spPr/>
        <p:txBody>
          <a:bodyPr/>
          <a:lstStyle/>
          <a:p>
            <a:pPr algn="ctr"/>
            <a:r>
              <a:rPr lang="en-US" dirty="0"/>
              <a:t>Case 5.2: </a:t>
            </a:r>
            <a:r>
              <a:rPr lang="en-US" i="1" dirty="0"/>
              <a:t>Hernandez et al. v. Yellow Transportation</a:t>
            </a:r>
            <a:endParaRPr lang="en-US" dirty="0"/>
          </a:p>
        </p:txBody>
      </p:sp>
      <p:sp>
        <p:nvSpPr>
          <p:cNvPr id="3" name="Content Placeholder 2">
            <a:extLst>
              <a:ext uri="{FF2B5EF4-FFF2-40B4-BE49-F238E27FC236}">
                <a16:creationId xmlns:a16="http://schemas.microsoft.com/office/drawing/2014/main" xmlns="" id="{032E45E3-F5A8-48F9-A0DB-3B0C5565FED3}"/>
              </a:ext>
            </a:extLst>
          </p:cNvPr>
          <p:cNvSpPr>
            <a:spLocks noGrp="1"/>
          </p:cNvSpPr>
          <p:nvPr>
            <p:ph idx="1"/>
          </p:nvPr>
        </p:nvSpPr>
        <p:spPr/>
        <p:txBody>
          <a:bodyPr/>
          <a:lstStyle/>
          <a:p>
            <a:pPr marL="0" indent="0">
              <a:buNone/>
            </a:pPr>
            <a:r>
              <a:rPr lang="en-US" sz="2800" b="1" dirty="0"/>
              <a:t>HELD: </a:t>
            </a:r>
            <a:r>
              <a:rPr lang="en-US" sz="2800" b="0" i="0" u="none" strike="noStrike" baseline="0" dirty="0">
                <a:solidFill>
                  <a:srgbClr val="222222"/>
                </a:solidFill>
              </a:rPr>
              <a:t>The Court of Appeals affirmed the U.S. District Court’s grant of summary judgment in favor of the defendant.  The court held that Hernandez had not established a framework for a hostile work environment claim because he had not alleged personal racial harassment that was sufficiently severe or pervasive.</a:t>
            </a:r>
            <a:endParaRPr lang="en-US" sz="2800" b="1" dirty="0"/>
          </a:p>
          <a:p>
            <a:endParaRPr lang="en-US" dirty="0"/>
          </a:p>
        </p:txBody>
      </p:sp>
      <p:sp>
        <p:nvSpPr>
          <p:cNvPr id="4" name="Slide Number Placeholder 3">
            <a:extLst>
              <a:ext uri="{FF2B5EF4-FFF2-40B4-BE49-F238E27FC236}">
                <a16:creationId xmlns:a16="http://schemas.microsoft.com/office/drawing/2014/main" xmlns="" id="{5E55B3E6-0A07-4424-8012-94966E76B5C2}"/>
              </a:ext>
            </a:extLst>
          </p:cNvPr>
          <p:cNvSpPr>
            <a:spLocks noGrp="1"/>
          </p:cNvSpPr>
          <p:nvPr>
            <p:ph type="sldNum" sz="quarter" idx="12"/>
          </p:nvPr>
        </p:nvSpPr>
        <p:spPr/>
        <p:txBody>
          <a:bodyPr/>
          <a:lstStyle/>
          <a:p>
            <a:fld id="{188B8A88-9DFF-4215-91ED-9F3869CDCD8B}" type="slidenum">
              <a:rPr lang="en-US" smtClean="0"/>
              <a:pPr/>
              <a:t>12</a:t>
            </a:fld>
            <a:endParaRPr lang="en-US"/>
          </a:p>
        </p:txBody>
      </p:sp>
    </p:spTree>
    <p:extLst>
      <p:ext uri="{BB962C8B-B14F-4D97-AF65-F5344CB8AC3E}">
        <p14:creationId xmlns:p14="http://schemas.microsoft.com/office/powerpoint/2010/main" val="2671294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DISCOVERY</a:t>
            </a:r>
          </a:p>
        </p:txBody>
      </p:sp>
      <p:sp>
        <p:nvSpPr>
          <p:cNvPr id="3" name="Content Placeholder 2"/>
          <p:cNvSpPr>
            <a:spLocks noGrp="1"/>
          </p:cNvSpPr>
          <p:nvPr>
            <p:ph idx="1"/>
          </p:nvPr>
        </p:nvSpPr>
        <p:spPr>
          <a:xfrm>
            <a:off x="838200" y="1825625"/>
            <a:ext cx="10515600" cy="4281261"/>
          </a:xfrm>
        </p:spPr>
        <p:txBody>
          <a:bodyPr>
            <a:noAutofit/>
          </a:bodyPr>
          <a:lstStyle/>
          <a:p>
            <a:pPr marL="0" lvl="2" indent="0">
              <a:lnSpc>
                <a:spcPct val="100000"/>
              </a:lnSpc>
              <a:spcBef>
                <a:spcPts val="1000"/>
              </a:spcBef>
              <a:buNone/>
            </a:pPr>
            <a:r>
              <a:rPr lang="en-US" sz="2400" dirty="0"/>
              <a:t>Discovery is the legal process for the orderly exchange of evidence.</a:t>
            </a:r>
          </a:p>
          <a:p>
            <a:pPr marL="291600" lvl="2" indent="-291600">
              <a:lnSpc>
                <a:spcPct val="100000"/>
              </a:lnSpc>
              <a:spcBef>
                <a:spcPts val="1000"/>
              </a:spcBef>
            </a:pPr>
            <a:r>
              <a:rPr lang="en-US" sz="2400" dirty="0"/>
              <a:t>Depositions are oral questions asked of a witness in the case.</a:t>
            </a:r>
          </a:p>
          <a:p>
            <a:pPr marL="291600" lvl="2" indent="-291600">
              <a:lnSpc>
                <a:spcPct val="100000"/>
              </a:lnSpc>
              <a:spcBef>
                <a:spcPts val="1000"/>
              </a:spcBef>
            </a:pPr>
            <a:r>
              <a:rPr lang="en-US" sz="2400" dirty="0"/>
              <a:t>Interrogatories are written questions to be answered by one of the parties in a case.</a:t>
            </a:r>
          </a:p>
          <a:p>
            <a:pPr marL="291600" lvl="2" indent="-291600">
              <a:lnSpc>
                <a:spcPct val="100000"/>
              </a:lnSpc>
              <a:spcBef>
                <a:spcPts val="1000"/>
              </a:spcBef>
            </a:pPr>
            <a:r>
              <a:rPr lang="en-US" sz="2400" dirty="0"/>
              <a:t>Requests for Production are aimed at producing specific items to help one party discover some important fact in the case.</a:t>
            </a:r>
          </a:p>
          <a:p>
            <a:pPr marL="291600" lvl="2" indent="-291600">
              <a:lnSpc>
                <a:spcPct val="100000"/>
              </a:lnSpc>
              <a:spcBef>
                <a:spcPts val="1000"/>
              </a:spcBef>
            </a:pPr>
            <a:r>
              <a:rPr lang="en-US" sz="2400" dirty="0"/>
              <a:t>Requests for Admission are attempts to obtain information that furthers the objective of determining which facts are in dispute.</a:t>
            </a:r>
          </a:p>
          <a:p>
            <a:pPr marL="0" lvl="2" indent="0">
              <a:lnSpc>
                <a:spcPct val="100000"/>
              </a:lnSpc>
              <a:spcBef>
                <a:spcPts val="1000"/>
              </a:spcBef>
              <a:buNone/>
            </a:pPr>
            <a:r>
              <a:rPr lang="en-US" sz="2400" dirty="0"/>
              <a:t>Discovery can be expensive and includes demands for electronic files, phone and text records</a:t>
            </a:r>
            <a:r>
              <a:rPr lang="en-US" sz="2600" dirty="0"/>
              <a:t>.</a:t>
            </a:r>
          </a:p>
        </p:txBody>
      </p:sp>
      <p:sp>
        <p:nvSpPr>
          <p:cNvPr id="5" name="Slide Number Placeholder 4"/>
          <p:cNvSpPr>
            <a:spLocks noGrp="1"/>
          </p:cNvSpPr>
          <p:nvPr>
            <p:ph type="sldNum" sz="quarter" idx="12"/>
          </p:nvPr>
        </p:nvSpPr>
        <p:spPr/>
        <p:txBody>
          <a:bodyPr/>
          <a:lstStyle/>
          <a:p>
            <a:fld id="{188B8A88-9DFF-4215-91ED-9F3869CDCD8B}" type="slidenum">
              <a:rPr lang="en-US" smtClean="0"/>
              <a:t>13</a:t>
            </a:fld>
            <a:endParaRPr lang="en-US"/>
          </a:p>
        </p:txBody>
      </p:sp>
    </p:spTree>
    <p:extLst>
      <p:ext uri="{BB962C8B-B14F-4D97-AF65-F5344CB8AC3E}">
        <p14:creationId xmlns:p14="http://schemas.microsoft.com/office/powerpoint/2010/main" val="3742997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3784"/>
            <a:ext cx="10515600" cy="748245"/>
          </a:xfrm>
        </p:spPr>
        <p:txBody>
          <a:bodyPr/>
          <a:lstStyle/>
          <a:p>
            <a:pPr algn="ctr"/>
            <a:r>
              <a:rPr lang="en-US" b="1" dirty="0"/>
              <a:t>Pretrial Conference</a:t>
            </a:r>
          </a:p>
        </p:txBody>
      </p:sp>
      <p:sp>
        <p:nvSpPr>
          <p:cNvPr id="3" name="Content Placeholder 2"/>
          <p:cNvSpPr>
            <a:spLocks noGrp="1"/>
          </p:cNvSpPr>
          <p:nvPr>
            <p:ph idx="1"/>
          </p:nvPr>
        </p:nvSpPr>
        <p:spPr>
          <a:xfrm>
            <a:off x="838200" y="1851263"/>
            <a:ext cx="10515600" cy="3635137"/>
          </a:xfrm>
        </p:spPr>
        <p:txBody>
          <a:bodyPr>
            <a:normAutofit lnSpcReduction="10000"/>
          </a:bodyPr>
          <a:lstStyle/>
          <a:p>
            <a:pPr marL="291600" lvl="1" indent="-291600">
              <a:lnSpc>
                <a:spcPct val="100000"/>
              </a:lnSpc>
              <a:spcBef>
                <a:spcPts val="1000"/>
              </a:spcBef>
            </a:pPr>
            <a:r>
              <a:rPr lang="en-US" sz="3200" dirty="0"/>
              <a:t>Conference between the attorneys for the parties and the judge.  No court reporter present.</a:t>
            </a:r>
          </a:p>
          <a:p>
            <a:pPr marL="291600" lvl="1" indent="-291600">
              <a:lnSpc>
                <a:spcPct val="100000"/>
              </a:lnSpc>
              <a:spcBef>
                <a:spcPts val="1000"/>
              </a:spcBef>
            </a:pPr>
            <a:r>
              <a:rPr lang="en-US" sz="3200" dirty="0"/>
              <a:t>Intended to encourage settlement.  The judge can give a neutral view of the case.</a:t>
            </a:r>
          </a:p>
          <a:p>
            <a:pPr marL="291600" lvl="1" indent="-291600">
              <a:lnSpc>
                <a:spcPct val="100000"/>
              </a:lnSpc>
              <a:spcBef>
                <a:spcPts val="1000"/>
              </a:spcBef>
            </a:pPr>
            <a:r>
              <a:rPr lang="en-US" sz="3200" dirty="0"/>
              <a:t>Intended to resolve outstanding motions, confirm that discovery is proceeding smoothly, and dispose of procedural issues.</a:t>
            </a:r>
          </a:p>
        </p:txBody>
      </p:sp>
      <p:sp>
        <p:nvSpPr>
          <p:cNvPr id="5" name="Slide Number Placeholder 4"/>
          <p:cNvSpPr>
            <a:spLocks noGrp="1"/>
          </p:cNvSpPr>
          <p:nvPr>
            <p:ph type="sldNum" sz="quarter" idx="12"/>
          </p:nvPr>
        </p:nvSpPr>
        <p:spPr/>
        <p:txBody>
          <a:bodyPr/>
          <a:lstStyle/>
          <a:p>
            <a:fld id="{188B8A88-9DFF-4215-91ED-9F3869CDCD8B}" type="slidenum">
              <a:rPr lang="en-US" smtClean="0"/>
              <a:t>14</a:t>
            </a:fld>
            <a:endParaRPr lang="en-US"/>
          </a:p>
        </p:txBody>
      </p:sp>
    </p:spTree>
    <p:extLst>
      <p:ext uri="{BB962C8B-B14F-4D97-AF65-F5344CB8AC3E}">
        <p14:creationId xmlns:p14="http://schemas.microsoft.com/office/powerpoint/2010/main" val="2731179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3784"/>
            <a:ext cx="10515600" cy="748245"/>
          </a:xfrm>
        </p:spPr>
        <p:txBody>
          <a:bodyPr/>
          <a:lstStyle/>
          <a:p>
            <a:pPr algn="ctr"/>
            <a:r>
              <a:rPr lang="en-US" b="1" dirty="0"/>
              <a:t>Trial</a:t>
            </a:r>
          </a:p>
        </p:txBody>
      </p:sp>
      <p:sp>
        <p:nvSpPr>
          <p:cNvPr id="3" name="Content Placeholder 2"/>
          <p:cNvSpPr>
            <a:spLocks noGrp="1"/>
          </p:cNvSpPr>
          <p:nvPr>
            <p:ph idx="1"/>
          </p:nvPr>
        </p:nvSpPr>
        <p:spPr>
          <a:xfrm>
            <a:off x="838200" y="1825625"/>
            <a:ext cx="10515600" cy="3347266"/>
          </a:xfrm>
        </p:spPr>
        <p:txBody>
          <a:bodyPr>
            <a:normAutofit/>
          </a:bodyPr>
          <a:lstStyle/>
          <a:p>
            <a:pPr marL="291600" lvl="2" indent="-291600">
              <a:lnSpc>
                <a:spcPct val="100000"/>
              </a:lnSpc>
              <a:spcBef>
                <a:spcPts val="1000"/>
              </a:spcBef>
            </a:pPr>
            <a:r>
              <a:rPr lang="en-US" sz="3600" b="1" dirty="0"/>
              <a:t>Bench Trial-  </a:t>
            </a:r>
            <a:r>
              <a:rPr lang="en-US" sz="3600" dirty="0"/>
              <a:t>Is heard by only the judge.</a:t>
            </a:r>
          </a:p>
          <a:p>
            <a:pPr marL="291600" lvl="2" indent="-291600">
              <a:lnSpc>
                <a:spcPct val="100000"/>
              </a:lnSpc>
              <a:spcBef>
                <a:spcPts val="1000"/>
              </a:spcBef>
            </a:pPr>
            <a:r>
              <a:rPr lang="en-US" sz="3600" b="1" dirty="0"/>
              <a:t>Jury Trial- </a:t>
            </a:r>
            <a:r>
              <a:rPr lang="en-US" sz="3600" dirty="0"/>
              <a:t>Is heard by a jury of peers, usually 12 citizens selected through the jury selection process of each court system.</a:t>
            </a:r>
          </a:p>
          <a:p>
            <a:pPr marL="287338" lvl="2" indent="-7938">
              <a:lnSpc>
                <a:spcPct val="100000"/>
              </a:lnSpc>
              <a:spcBef>
                <a:spcPts val="1000"/>
              </a:spcBef>
              <a:buNone/>
            </a:pPr>
            <a:r>
              <a:rPr lang="en-US" sz="3600" dirty="0"/>
              <a:t>Known as </a:t>
            </a:r>
            <a:r>
              <a:rPr lang="en-US" sz="3600" b="1" i="1" dirty="0" err="1"/>
              <a:t>voir</a:t>
            </a:r>
            <a:r>
              <a:rPr lang="en-US" sz="3600" b="1" i="1" dirty="0"/>
              <a:t> dire</a:t>
            </a:r>
            <a:r>
              <a:rPr lang="en-US" sz="3600" dirty="0"/>
              <a:t>.</a:t>
            </a:r>
          </a:p>
        </p:txBody>
      </p:sp>
      <p:sp>
        <p:nvSpPr>
          <p:cNvPr id="5" name="Slide Number Placeholder 4"/>
          <p:cNvSpPr>
            <a:spLocks noGrp="1"/>
          </p:cNvSpPr>
          <p:nvPr>
            <p:ph type="sldNum" sz="quarter" idx="12"/>
          </p:nvPr>
        </p:nvSpPr>
        <p:spPr/>
        <p:txBody>
          <a:bodyPr/>
          <a:lstStyle/>
          <a:p>
            <a:fld id="{188B8A88-9DFF-4215-91ED-9F3869CDCD8B}" type="slidenum">
              <a:rPr lang="en-US" smtClean="0"/>
              <a:t>15</a:t>
            </a:fld>
            <a:endParaRPr lang="en-US"/>
          </a:p>
        </p:txBody>
      </p:sp>
    </p:spTree>
    <p:extLst>
      <p:ext uri="{BB962C8B-B14F-4D97-AF65-F5344CB8AC3E}">
        <p14:creationId xmlns:p14="http://schemas.microsoft.com/office/powerpoint/2010/main" val="1286992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3784"/>
            <a:ext cx="10515600" cy="748245"/>
          </a:xfrm>
        </p:spPr>
        <p:txBody>
          <a:bodyPr/>
          <a:lstStyle/>
          <a:p>
            <a:pPr algn="ctr"/>
            <a:r>
              <a:rPr lang="en-US" b="1" dirty="0"/>
              <a:t>Process of a Trial</a:t>
            </a:r>
          </a:p>
        </p:txBody>
      </p:sp>
      <p:sp>
        <p:nvSpPr>
          <p:cNvPr id="3" name="Content Placeholder 2"/>
          <p:cNvSpPr>
            <a:spLocks noGrp="1"/>
          </p:cNvSpPr>
          <p:nvPr>
            <p:ph sz="half" idx="1"/>
          </p:nvPr>
        </p:nvSpPr>
        <p:spPr>
          <a:xfrm>
            <a:off x="838200" y="1825625"/>
            <a:ext cx="10515600" cy="2549822"/>
          </a:xfrm>
        </p:spPr>
        <p:txBody>
          <a:bodyPr>
            <a:normAutofit/>
          </a:bodyPr>
          <a:lstStyle/>
          <a:p>
            <a:pPr marL="0" lvl="2" indent="0">
              <a:lnSpc>
                <a:spcPct val="100000"/>
              </a:lnSpc>
              <a:spcBef>
                <a:spcPts val="1000"/>
              </a:spcBef>
              <a:buNone/>
            </a:pPr>
            <a:r>
              <a:rPr lang="en-US" sz="3400" dirty="0"/>
              <a:t>Opening Statements.</a:t>
            </a:r>
          </a:p>
          <a:p>
            <a:pPr marL="0" lvl="2" indent="0">
              <a:lnSpc>
                <a:spcPct val="100000"/>
              </a:lnSpc>
              <a:spcBef>
                <a:spcPts val="1000"/>
              </a:spcBef>
              <a:buNone/>
            </a:pPr>
            <a:r>
              <a:rPr lang="en-US" sz="3400" dirty="0"/>
              <a:t>Testimony and Submission of Evidence.</a:t>
            </a:r>
          </a:p>
          <a:p>
            <a:pPr marL="291600" lvl="3" indent="-291600">
              <a:lnSpc>
                <a:spcPct val="100000"/>
              </a:lnSpc>
              <a:spcBef>
                <a:spcPts val="1000"/>
              </a:spcBef>
            </a:pPr>
            <a:r>
              <a:rPr lang="en-US" sz="3200" dirty="0"/>
              <a:t>Direct examination of witnesses by party calling witness.</a:t>
            </a:r>
          </a:p>
          <a:p>
            <a:pPr marL="291600" lvl="3" indent="-291600">
              <a:lnSpc>
                <a:spcPct val="100000"/>
              </a:lnSpc>
              <a:spcBef>
                <a:spcPts val="1000"/>
              </a:spcBef>
            </a:pPr>
            <a:r>
              <a:rPr lang="en-US" sz="3200" dirty="0"/>
              <a:t>Cross examination of witnesses by opposing party.</a:t>
            </a:r>
          </a:p>
        </p:txBody>
      </p:sp>
      <p:sp>
        <p:nvSpPr>
          <p:cNvPr id="6" name="Content Placeholder 5"/>
          <p:cNvSpPr>
            <a:spLocks noGrp="1"/>
          </p:cNvSpPr>
          <p:nvPr>
            <p:ph sz="half" idx="2"/>
          </p:nvPr>
        </p:nvSpPr>
        <p:spPr>
          <a:xfrm>
            <a:off x="838200" y="4418173"/>
            <a:ext cx="10515600" cy="1922804"/>
          </a:xfrm>
        </p:spPr>
        <p:txBody>
          <a:bodyPr>
            <a:normAutofit/>
          </a:bodyPr>
          <a:lstStyle/>
          <a:p>
            <a:pPr marL="0" lvl="2" indent="0">
              <a:lnSpc>
                <a:spcPct val="100000"/>
              </a:lnSpc>
              <a:spcBef>
                <a:spcPts val="1000"/>
              </a:spcBef>
              <a:buNone/>
            </a:pPr>
            <a:r>
              <a:rPr lang="en-US" sz="3400" dirty="0"/>
              <a:t>Closing Arguments.</a:t>
            </a:r>
          </a:p>
          <a:p>
            <a:pPr marL="0" lvl="2" indent="0">
              <a:lnSpc>
                <a:spcPct val="100000"/>
              </a:lnSpc>
              <a:spcBef>
                <a:spcPts val="1000"/>
              </a:spcBef>
              <a:buNone/>
            </a:pPr>
            <a:r>
              <a:rPr lang="en-US" sz="3400" dirty="0"/>
              <a:t>Charge to the Jury and Jury Deliberations.</a:t>
            </a:r>
          </a:p>
          <a:p>
            <a:pPr marL="0" lvl="2" indent="0">
              <a:lnSpc>
                <a:spcPct val="100000"/>
              </a:lnSpc>
              <a:spcBef>
                <a:spcPts val="1000"/>
              </a:spcBef>
              <a:buNone/>
            </a:pPr>
            <a:r>
              <a:rPr lang="en-US" sz="3400" dirty="0"/>
              <a:t>Verdict (Decision).</a:t>
            </a:r>
          </a:p>
        </p:txBody>
      </p:sp>
      <p:sp>
        <p:nvSpPr>
          <p:cNvPr id="5" name="Slide Number Placeholder 4"/>
          <p:cNvSpPr>
            <a:spLocks noGrp="1"/>
          </p:cNvSpPr>
          <p:nvPr>
            <p:ph type="sldNum" sz="quarter" idx="12"/>
          </p:nvPr>
        </p:nvSpPr>
        <p:spPr/>
        <p:txBody>
          <a:bodyPr/>
          <a:lstStyle/>
          <a:p>
            <a:fld id="{188B8A88-9DFF-4215-91ED-9F3869CDCD8B}" type="slidenum">
              <a:rPr lang="en-US" smtClean="0"/>
              <a:t>16</a:t>
            </a:fld>
            <a:endParaRPr lang="en-US"/>
          </a:p>
        </p:txBody>
      </p:sp>
    </p:spTree>
    <p:extLst>
      <p:ext uri="{BB962C8B-B14F-4D97-AF65-F5344CB8AC3E}">
        <p14:creationId xmlns:p14="http://schemas.microsoft.com/office/powerpoint/2010/main" val="3838453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3784"/>
            <a:ext cx="10515600" cy="748245"/>
          </a:xfrm>
        </p:spPr>
        <p:txBody>
          <a:bodyPr>
            <a:normAutofit/>
          </a:bodyPr>
          <a:lstStyle/>
          <a:p>
            <a:pPr algn="ctr"/>
            <a:r>
              <a:rPr lang="en-US" b="1" dirty="0"/>
              <a:t>Posttrial Actions</a:t>
            </a:r>
          </a:p>
        </p:txBody>
      </p:sp>
      <p:sp>
        <p:nvSpPr>
          <p:cNvPr id="3" name="Content Placeholder 2"/>
          <p:cNvSpPr>
            <a:spLocks noGrp="1"/>
          </p:cNvSpPr>
          <p:nvPr>
            <p:ph sz="half" idx="1"/>
          </p:nvPr>
        </p:nvSpPr>
        <p:spPr>
          <a:xfrm>
            <a:off x="838200" y="1825626"/>
            <a:ext cx="10515600" cy="4139745"/>
          </a:xfrm>
        </p:spPr>
        <p:txBody>
          <a:bodyPr>
            <a:normAutofit/>
          </a:bodyPr>
          <a:lstStyle/>
          <a:p>
            <a:pPr marL="457200" lvl="2" indent="-457200">
              <a:lnSpc>
                <a:spcPct val="100000"/>
              </a:lnSpc>
              <a:spcBef>
                <a:spcPts val="1000"/>
              </a:spcBef>
            </a:pPr>
            <a:r>
              <a:rPr lang="en-US" sz="3400" dirty="0"/>
              <a:t>The losing party may file posttrial</a:t>
            </a:r>
          </a:p>
          <a:p>
            <a:pPr marL="457200" lvl="2" indent="-457200">
              <a:lnSpc>
                <a:spcPct val="100000"/>
              </a:lnSpc>
              <a:spcBef>
                <a:spcPts val="1000"/>
              </a:spcBef>
            </a:pPr>
            <a:r>
              <a:rPr lang="en-US" sz="3400" dirty="0"/>
              <a:t>The losing party may appeal the judgment to a higher court.</a:t>
            </a:r>
          </a:p>
          <a:p>
            <a:pPr marL="457200" lvl="2" indent="-457200">
              <a:lnSpc>
                <a:spcPct val="100000"/>
              </a:lnSpc>
              <a:spcBef>
                <a:spcPts val="1000"/>
              </a:spcBef>
            </a:pPr>
            <a:r>
              <a:rPr lang="en-US" sz="3400" dirty="0"/>
              <a:t>The prevailing party becomes a judgment creditor if the losing party fails to pay the amount of the judgment.  In some states, the prevailing party may garnish the wages of the losing party.	</a:t>
            </a:r>
          </a:p>
        </p:txBody>
      </p:sp>
      <p:sp>
        <p:nvSpPr>
          <p:cNvPr id="5" name="Slide Number Placeholder 4"/>
          <p:cNvSpPr>
            <a:spLocks noGrp="1"/>
          </p:cNvSpPr>
          <p:nvPr>
            <p:ph type="sldNum" sz="quarter" idx="12"/>
          </p:nvPr>
        </p:nvSpPr>
        <p:spPr/>
        <p:txBody>
          <a:bodyPr/>
          <a:lstStyle/>
          <a:p>
            <a:fld id="{188B8A88-9DFF-4215-91ED-9F3869CDCD8B}" type="slidenum">
              <a:rPr lang="en-US" smtClean="0"/>
              <a:t>17</a:t>
            </a:fld>
            <a:endParaRPr lang="en-US"/>
          </a:p>
        </p:txBody>
      </p:sp>
    </p:spTree>
    <p:extLst>
      <p:ext uri="{BB962C8B-B14F-4D97-AF65-F5344CB8AC3E}">
        <p14:creationId xmlns:p14="http://schemas.microsoft.com/office/powerpoint/2010/main" val="2580301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Alternative Dispute Resolution (A</a:t>
            </a:r>
            <a:r>
              <a:rPr lang="en-US" sz="100" b="1" dirty="0"/>
              <a:t> </a:t>
            </a:r>
            <a:r>
              <a:rPr lang="en-US" b="1" dirty="0"/>
              <a:t>D</a:t>
            </a:r>
            <a:r>
              <a:rPr lang="en-US" sz="100" b="1" dirty="0"/>
              <a:t> </a:t>
            </a:r>
            <a:r>
              <a:rPr lang="en-US" b="1" dirty="0"/>
              <a:t>R):  Advantages</a:t>
            </a:r>
          </a:p>
        </p:txBody>
      </p:sp>
      <p:sp>
        <p:nvSpPr>
          <p:cNvPr id="3" name="Content Placeholder 2"/>
          <p:cNvSpPr>
            <a:spLocks noGrp="1"/>
          </p:cNvSpPr>
          <p:nvPr>
            <p:ph idx="1"/>
          </p:nvPr>
        </p:nvSpPr>
        <p:spPr>
          <a:xfrm>
            <a:off x="838200" y="1825625"/>
            <a:ext cx="10515600" cy="4259489"/>
          </a:xfrm>
        </p:spPr>
        <p:txBody>
          <a:bodyPr>
            <a:normAutofit fontScale="85000" lnSpcReduction="20000"/>
          </a:bodyPr>
          <a:lstStyle/>
          <a:p>
            <a:pPr marL="291600" lvl="2" indent="-291600">
              <a:lnSpc>
                <a:spcPct val="100000"/>
              </a:lnSpc>
              <a:spcBef>
                <a:spcPts val="1000"/>
              </a:spcBef>
            </a:pPr>
            <a:r>
              <a:rPr lang="en-US" sz="3600" dirty="0"/>
              <a:t>ADR often has lower costs than litigation.</a:t>
            </a:r>
          </a:p>
          <a:p>
            <a:pPr marL="291600" lvl="2" indent="-291600">
              <a:lnSpc>
                <a:spcPct val="100000"/>
              </a:lnSpc>
              <a:spcBef>
                <a:spcPts val="1000"/>
              </a:spcBef>
            </a:pPr>
            <a:r>
              <a:rPr lang="en-US" sz="3600" dirty="0"/>
              <a:t>ADR, especially informal ADR, may help preserve business relationships because it is less adversarial than litigation.</a:t>
            </a:r>
          </a:p>
          <a:p>
            <a:pPr marL="291600" lvl="2" indent="-291600">
              <a:lnSpc>
                <a:spcPct val="100000"/>
              </a:lnSpc>
              <a:spcBef>
                <a:spcPts val="1000"/>
              </a:spcBef>
            </a:pPr>
            <a:r>
              <a:rPr lang="en-US" sz="3600" dirty="0"/>
              <a:t>ADR usually results in a final decision much more quickly than litigation, which can last for two or three years or more.</a:t>
            </a:r>
          </a:p>
          <a:p>
            <a:pPr marL="291600" lvl="2" indent="-291600">
              <a:lnSpc>
                <a:spcPct val="100000"/>
              </a:lnSpc>
              <a:spcBef>
                <a:spcPts val="1000"/>
              </a:spcBef>
            </a:pPr>
            <a:r>
              <a:rPr lang="en-US" sz="3600" dirty="0"/>
              <a:t>An industry expert, rather than a judge or jury who may little about technical aspects of a field, can serve as the neutral.</a:t>
            </a:r>
          </a:p>
          <a:p>
            <a:pPr marL="291600" lvl="2" indent="-291600">
              <a:lnSpc>
                <a:spcPct val="100000"/>
              </a:lnSpc>
              <a:spcBef>
                <a:spcPts val="1000"/>
              </a:spcBef>
            </a:pPr>
            <a:r>
              <a:rPr lang="en-US" sz="3600" dirty="0"/>
              <a:t>ADR is usually private and confidential.  Court proceedings are matters of public record.</a:t>
            </a:r>
          </a:p>
        </p:txBody>
      </p:sp>
      <p:sp>
        <p:nvSpPr>
          <p:cNvPr id="5" name="Slide Number Placeholder 4"/>
          <p:cNvSpPr>
            <a:spLocks noGrp="1"/>
          </p:cNvSpPr>
          <p:nvPr>
            <p:ph type="sldNum" sz="quarter" idx="12"/>
          </p:nvPr>
        </p:nvSpPr>
        <p:spPr/>
        <p:txBody>
          <a:bodyPr/>
          <a:lstStyle/>
          <a:p>
            <a:fld id="{188B8A88-9DFF-4215-91ED-9F3869CDCD8B}" type="slidenum">
              <a:rPr lang="en-US" smtClean="0"/>
              <a:t>18</a:t>
            </a:fld>
            <a:endParaRPr lang="en-US"/>
          </a:p>
        </p:txBody>
      </p:sp>
    </p:spTree>
    <p:extLst>
      <p:ext uri="{BB962C8B-B14F-4D97-AF65-F5344CB8AC3E}">
        <p14:creationId xmlns:p14="http://schemas.microsoft.com/office/powerpoint/2010/main" val="3618953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INFORMAL A</a:t>
            </a:r>
            <a:r>
              <a:rPr lang="en-US" sz="100" b="1" dirty="0"/>
              <a:t> </a:t>
            </a:r>
            <a:r>
              <a:rPr lang="en-US" b="1" dirty="0"/>
              <a:t>D</a:t>
            </a:r>
            <a:r>
              <a:rPr lang="en-US" sz="100" b="1" dirty="0"/>
              <a:t> </a:t>
            </a:r>
            <a:r>
              <a:rPr lang="en-US" b="1" dirty="0"/>
              <a:t>R:  Negotiations</a:t>
            </a:r>
          </a:p>
        </p:txBody>
      </p:sp>
      <p:sp>
        <p:nvSpPr>
          <p:cNvPr id="3" name="Content Placeholder 2"/>
          <p:cNvSpPr>
            <a:spLocks noGrp="1"/>
          </p:cNvSpPr>
          <p:nvPr>
            <p:ph idx="1"/>
          </p:nvPr>
        </p:nvSpPr>
        <p:spPr>
          <a:xfrm>
            <a:off x="838200" y="1825624"/>
            <a:ext cx="10515600" cy="4281261"/>
          </a:xfrm>
        </p:spPr>
        <p:txBody>
          <a:bodyPr>
            <a:normAutofit/>
          </a:bodyPr>
          <a:lstStyle/>
          <a:p>
            <a:pPr marL="291600" lvl="1" indent="-291600">
              <a:lnSpc>
                <a:spcPct val="100000"/>
              </a:lnSpc>
              <a:spcBef>
                <a:spcPts val="1000"/>
              </a:spcBef>
            </a:pPr>
            <a:r>
              <a:rPr lang="en-US" sz="3600" dirty="0"/>
              <a:t>Settlement agreement, payment in exchange for other party’s promise not to sue.</a:t>
            </a:r>
          </a:p>
          <a:p>
            <a:pPr marL="291600" lvl="1" indent="-291600">
              <a:lnSpc>
                <a:spcPct val="100000"/>
              </a:lnSpc>
              <a:spcBef>
                <a:spcPts val="1000"/>
              </a:spcBef>
            </a:pPr>
            <a:r>
              <a:rPr lang="en-US" sz="3600" dirty="0"/>
              <a:t>An agreement to cancel or revise a contract.</a:t>
            </a:r>
          </a:p>
        </p:txBody>
      </p:sp>
      <p:sp>
        <p:nvSpPr>
          <p:cNvPr id="5" name="Slide Number Placeholder 4"/>
          <p:cNvSpPr>
            <a:spLocks noGrp="1"/>
          </p:cNvSpPr>
          <p:nvPr>
            <p:ph type="sldNum" sz="quarter" idx="12"/>
          </p:nvPr>
        </p:nvSpPr>
        <p:spPr/>
        <p:txBody>
          <a:bodyPr/>
          <a:lstStyle/>
          <a:p>
            <a:fld id="{188B8A88-9DFF-4215-91ED-9F3869CDCD8B}" type="slidenum">
              <a:rPr lang="en-US" smtClean="0"/>
              <a:t>19</a:t>
            </a:fld>
            <a:endParaRPr lang="en-US"/>
          </a:p>
        </p:txBody>
      </p:sp>
    </p:spTree>
    <p:extLst>
      <p:ext uri="{BB962C8B-B14F-4D97-AF65-F5344CB8AC3E}">
        <p14:creationId xmlns:p14="http://schemas.microsoft.com/office/powerpoint/2010/main" val="2600366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Chapter 5</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sz="4400" dirty="0"/>
              <a:t>Resolving Disputes: Litigation and Alternative Dispute Resolution</a:t>
            </a:r>
          </a:p>
        </p:txBody>
      </p:sp>
      <p:sp>
        <p:nvSpPr>
          <p:cNvPr id="7" name="Slide Number Placeholder 6"/>
          <p:cNvSpPr>
            <a:spLocks noGrp="1"/>
          </p:cNvSpPr>
          <p:nvPr>
            <p:ph type="sldNum" sz="quarter" idx="12"/>
          </p:nvPr>
        </p:nvSpPr>
        <p:spPr/>
        <p:txBody>
          <a:bodyPr/>
          <a:lstStyle/>
          <a:p>
            <a:fld id="{188B8A88-9DFF-4215-91ED-9F3869CDCD8B}" type="slidenum">
              <a:rPr lang="en-US" smtClean="0"/>
              <a:t>2</a:t>
            </a:fld>
            <a:endParaRPr lang="en-US"/>
          </a:p>
        </p:txBody>
      </p:sp>
    </p:spTree>
    <p:extLst>
      <p:ext uri="{BB962C8B-B14F-4D97-AF65-F5344CB8AC3E}">
        <p14:creationId xmlns:p14="http://schemas.microsoft.com/office/powerpoint/2010/main" val="10804419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3784"/>
            <a:ext cx="10515600" cy="748245"/>
          </a:xfrm>
        </p:spPr>
        <p:txBody>
          <a:bodyPr/>
          <a:lstStyle/>
          <a:p>
            <a:pPr algn="ctr"/>
            <a:r>
              <a:rPr lang="en-US" b="1" dirty="0"/>
              <a:t>FORMAL A</a:t>
            </a:r>
            <a:r>
              <a:rPr lang="en-US" sz="100" b="1" dirty="0"/>
              <a:t> </a:t>
            </a:r>
            <a:r>
              <a:rPr lang="en-US" b="1" dirty="0"/>
              <a:t>D</a:t>
            </a:r>
            <a:r>
              <a:rPr lang="en-US" sz="100" b="1" dirty="0"/>
              <a:t> </a:t>
            </a:r>
            <a:r>
              <a:rPr lang="en-US" b="1" dirty="0"/>
              <a:t>R:  Arbitration</a:t>
            </a:r>
          </a:p>
        </p:txBody>
      </p:sp>
      <p:sp>
        <p:nvSpPr>
          <p:cNvPr id="3" name="Content Placeholder 2"/>
          <p:cNvSpPr>
            <a:spLocks noGrp="1"/>
          </p:cNvSpPr>
          <p:nvPr>
            <p:ph idx="1"/>
          </p:nvPr>
        </p:nvSpPr>
        <p:spPr>
          <a:xfrm>
            <a:off x="838200" y="1825624"/>
            <a:ext cx="10515600" cy="4530725"/>
          </a:xfrm>
        </p:spPr>
        <p:txBody>
          <a:bodyPr>
            <a:normAutofit fontScale="92500"/>
          </a:bodyPr>
          <a:lstStyle/>
          <a:p>
            <a:pPr marL="291600" indent="-291600">
              <a:lnSpc>
                <a:spcPct val="110000"/>
              </a:lnSpc>
            </a:pPr>
            <a:r>
              <a:rPr lang="en-US" sz="3500" b="1" dirty="0"/>
              <a:t>Arbitration</a:t>
            </a:r>
            <a:r>
              <a:rPr lang="en-US" sz="3500" dirty="0"/>
              <a:t>: an individual third-party neutral arbitrator (or a panel of arbitrators) conducts a hearing between the parties in the dispute.</a:t>
            </a:r>
          </a:p>
          <a:p>
            <a:pPr marL="291600" indent="-291600">
              <a:lnSpc>
                <a:spcPct val="110000"/>
              </a:lnSpc>
            </a:pPr>
            <a:r>
              <a:rPr lang="en-US" sz="3500" dirty="0"/>
              <a:t>Decision of the arbitrator is </a:t>
            </a:r>
            <a:r>
              <a:rPr lang="en-US" sz="3500" b="1" dirty="0"/>
              <a:t>final and binding </a:t>
            </a:r>
            <a:r>
              <a:rPr lang="en-US" sz="3500" dirty="0"/>
              <a:t>on all parties.  No appeal.</a:t>
            </a:r>
          </a:p>
          <a:p>
            <a:pPr marL="291600" indent="-291600">
              <a:lnSpc>
                <a:spcPct val="110000"/>
              </a:lnSpc>
            </a:pPr>
            <a:r>
              <a:rPr lang="en-US" sz="3500" dirty="0"/>
              <a:t>Many employment and business contracts today contain </a:t>
            </a:r>
            <a:r>
              <a:rPr lang="en-US" sz="3500" b="1" dirty="0"/>
              <a:t>mandatory arbitration clauses </a:t>
            </a:r>
            <a:r>
              <a:rPr lang="en-US" sz="3500" dirty="0"/>
              <a:t>and are upheld by the court.</a:t>
            </a:r>
          </a:p>
        </p:txBody>
      </p:sp>
      <p:sp>
        <p:nvSpPr>
          <p:cNvPr id="5" name="Slide Number Placeholder 4"/>
          <p:cNvSpPr>
            <a:spLocks noGrp="1"/>
          </p:cNvSpPr>
          <p:nvPr>
            <p:ph type="sldNum" sz="quarter" idx="12"/>
          </p:nvPr>
        </p:nvSpPr>
        <p:spPr/>
        <p:txBody>
          <a:bodyPr/>
          <a:lstStyle/>
          <a:p>
            <a:fld id="{188B8A88-9DFF-4215-91ED-9F3869CDCD8B}" type="slidenum">
              <a:rPr lang="en-US" smtClean="0"/>
              <a:t>20</a:t>
            </a:fld>
            <a:endParaRPr lang="en-US"/>
          </a:p>
        </p:txBody>
      </p:sp>
    </p:spTree>
    <p:extLst>
      <p:ext uri="{BB962C8B-B14F-4D97-AF65-F5344CB8AC3E}">
        <p14:creationId xmlns:p14="http://schemas.microsoft.com/office/powerpoint/2010/main" val="9345890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D4A3B6-3EEE-4139-8EE0-81E2BEE8E7E2}"/>
              </a:ext>
            </a:extLst>
          </p:cNvPr>
          <p:cNvSpPr>
            <a:spLocks noGrp="1"/>
          </p:cNvSpPr>
          <p:nvPr>
            <p:ph type="title"/>
          </p:nvPr>
        </p:nvSpPr>
        <p:spPr/>
        <p:txBody>
          <a:bodyPr/>
          <a:lstStyle/>
          <a:p>
            <a:pPr algn="ctr"/>
            <a:r>
              <a:rPr lang="en-US" b="1" dirty="0"/>
              <a:t>Federal Arbitration Act</a:t>
            </a:r>
          </a:p>
        </p:txBody>
      </p:sp>
      <p:sp>
        <p:nvSpPr>
          <p:cNvPr id="3" name="Content Placeholder 2">
            <a:extLst>
              <a:ext uri="{FF2B5EF4-FFF2-40B4-BE49-F238E27FC236}">
                <a16:creationId xmlns:a16="http://schemas.microsoft.com/office/drawing/2014/main" xmlns="" id="{F13B6FE1-7A08-45D0-8A3F-9CF1AA1F7DFC}"/>
              </a:ext>
            </a:extLst>
          </p:cNvPr>
          <p:cNvSpPr>
            <a:spLocks noGrp="1"/>
          </p:cNvSpPr>
          <p:nvPr>
            <p:ph idx="1"/>
          </p:nvPr>
        </p:nvSpPr>
        <p:spPr>
          <a:xfrm>
            <a:off x="838200" y="1825625"/>
            <a:ext cx="10515600" cy="4401004"/>
          </a:xfrm>
        </p:spPr>
        <p:txBody>
          <a:bodyPr>
            <a:noAutofit/>
          </a:bodyPr>
          <a:lstStyle/>
          <a:p>
            <a:pPr marL="0" indent="0">
              <a:buNone/>
            </a:pPr>
            <a:r>
              <a:rPr lang="en-US" sz="1900" dirty="0"/>
              <a:t>The Federal Arbitration Act requires courts to enforce binding arbitration agreements.</a:t>
            </a:r>
          </a:p>
          <a:p>
            <a:pPr marL="0" indent="0">
              <a:buNone/>
            </a:pPr>
            <a:r>
              <a:rPr lang="en-US" sz="1900" dirty="0"/>
              <a:t>There are only four grounds when courts may set aside an arbitrator’s award in the case of an enforceable binding arbitration agreement.</a:t>
            </a:r>
          </a:p>
          <a:p>
            <a:r>
              <a:rPr lang="en-US" sz="1900" dirty="0"/>
              <a:t>The arbitration involves some degree of corruption or fraud.</a:t>
            </a:r>
          </a:p>
          <a:p>
            <a:r>
              <a:rPr lang="en-US" sz="1900" dirty="0"/>
              <a:t>The arbitrator has exhibited inappropriate bias.</a:t>
            </a:r>
          </a:p>
          <a:p>
            <a:r>
              <a:rPr lang="en-US" sz="1900" dirty="0"/>
              <a:t>The arbitrator has committed some gross procedural error (such as refusing to hear relevant evidence) that prejudices the rights of one party.</a:t>
            </a:r>
          </a:p>
          <a:p>
            <a:r>
              <a:rPr lang="en-US" sz="1900" dirty="0"/>
              <a:t>The arbitrator has exceeded the explicit powers or failed to use them to make an appropriate final award.</a:t>
            </a:r>
          </a:p>
          <a:p>
            <a:pPr marL="0" indent="0">
              <a:buNone/>
            </a:pPr>
            <a:r>
              <a:rPr lang="en-US" sz="1900" dirty="0"/>
              <a:t>Sexual harassment and sexual assault claims may not be the subject of binding arbitration agreements.</a:t>
            </a:r>
          </a:p>
          <a:p>
            <a:pPr marL="0" indent="0">
              <a:buNone/>
            </a:pPr>
            <a:r>
              <a:rPr lang="en-US" sz="1900" dirty="0"/>
              <a:t>Binding arbitration does apply in general in the context of disputes between an employer and an employee, including disputes involving union members.</a:t>
            </a:r>
          </a:p>
        </p:txBody>
      </p:sp>
      <p:sp>
        <p:nvSpPr>
          <p:cNvPr id="4" name="Slide Number Placeholder 3">
            <a:extLst>
              <a:ext uri="{FF2B5EF4-FFF2-40B4-BE49-F238E27FC236}">
                <a16:creationId xmlns:a16="http://schemas.microsoft.com/office/drawing/2014/main" xmlns="" id="{163EDE08-4A37-4981-A637-5E73E0E95D6C}"/>
              </a:ext>
            </a:extLst>
          </p:cNvPr>
          <p:cNvSpPr>
            <a:spLocks noGrp="1"/>
          </p:cNvSpPr>
          <p:nvPr>
            <p:ph type="sldNum" sz="quarter" idx="12"/>
          </p:nvPr>
        </p:nvSpPr>
        <p:spPr/>
        <p:txBody>
          <a:bodyPr/>
          <a:lstStyle/>
          <a:p>
            <a:fld id="{188B8A88-9DFF-4215-91ED-9F3869CDCD8B}" type="slidenum">
              <a:rPr lang="en-US" smtClean="0"/>
              <a:pPr/>
              <a:t>21</a:t>
            </a:fld>
            <a:endParaRPr lang="en-US"/>
          </a:p>
        </p:txBody>
      </p:sp>
    </p:spTree>
    <p:extLst>
      <p:ext uri="{BB962C8B-B14F-4D97-AF65-F5344CB8AC3E}">
        <p14:creationId xmlns:p14="http://schemas.microsoft.com/office/powerpoint/2010/main" val="2921793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1232D9-C642-4D4D-9280-786827939295}"/>
              </a:ext>
            </a:extLst>
          </p:cNvPr>
          <p:cNvSpPr>
            <a:spLocks noGrp="1"/>
          </p:cNvSpPr>
          <p:nvPr>
            <p:ph type="title"/>
          </p:nvPr>
        </p:nvSpPr>
        <p:spPr/>
        <p:txBody>
          <a:bodyPr/>
          <a:lstStyle/>
          <a:p>
            <a:pPr algn="ctr"/>
            <a:r>
              <a:rPr lang="en-US" dirty="0"/>
              <a:t>Case 5.3: </a:t>
            </a:r>
            <a:r>
              <a:rPr lang="en-US" i="1" dirty="0"/>
              <a:t>American Express v. Italian Colors Restaurant</a:t>
            </a:r>
            <a:endParaRPr lang="en-US" dirty="0"/>
          </a:p>
        </p:txBody>
      </p:sp>
      <p:sp>
        <p:nvSpPr>
          <p:cNvPr id="3" name="Content Placeholder 2">
            <a:extLst>
              <a:ext uri="{FF2B5EF4-FFF2-40B4-BE49-F238E27FC236}">
                <a16:creationId xmlns:a16="http://schemas.microsoft.com/office/drawing/2014/main" xmlns="" id="{032E45E3-F5A8-48F9-A0DB-3B0C5565FED3}"/>
              </a:ext>
            </a:extLst>
          </p:cNvPr>
          <p:cNvSpPr>
            <a:spLocks noGrp="1"/>
          </p:cNvSpPr>
          <p:nvPr>
            <p:ph idx="1"/>
          </p:nvPr>
        </p:nvSpPr>
        <p:spPr/>
        <p:txBody>
          <a:bodyPr/>
          <a:lstStyle/>
          <a:p>
            <a:pPr marL="0" indent="0">
              <a:buNone/>
            </a:pPr>
            <a:r>
              <a:rPr lang="en-US" sz="2800" b="1" dirty="0"/>
              <a:t>HELD: </a:t>
            </a:r>
            <a:r>
              <a:rPr lang="en-US" sz="2800" b="0" i="0" u="none" strike="noStrike" baseline="0" dirty="0">
                <a:solidFill>
                  <a:srgbClr val="222222"/>
                </a:solidFill>
              </a:rPr>
              <a:t>The </a:t>
            </a:r>
            <a:r>
              <a:rPr lang="en-US" dirty="0">
                <a:solidFill>
                  <a:srgbClr val="222222"/>
                </a:solidFill>
              </a:rPr>
              <a:t>U.S. Supreme Court held in favor of American Express.  The Court held that the Federal Arbitration Act does not permit courts to invalidate a contractual waiver of legal rights based solely on the grounds that a plaintiff’s dispute resolution costs exceed any potential amounts to be recovered.</a:t>
            </a:r>
            <a:endParaRPr lang="en-US" dirty="0"/>
          </a:p>
        </p:txBody>
      </p:sp>
      <p:sp>
        <p:nvSpPr>
          <p:cNvPr id="4" name="Slide Number Placeholder 3">
            <a:extLst>
              <a:ext uri="{FF2B5EF4-FFF2-40B4-BE49-F238E27FC236}">
                <a16:creationId xmlns:a16="http://schemas.microsoft.com/office/drawing/2014/main" xmlns="" id="{5E55B3E6-0A07-4424-8012-94966E76B5C2}"/>
              </a:ext>
            </a:extLst>
          </p:cNvPr>
          <p:cNvSpPr>
            <a:spLocks noGrp="1"/>
          </p:cNvSpPr>
          <p:nvPr>
            <p:ph type="sldNum" sz="quarter" idx="12"/>
          </p:nvPr>
        </p:nvSpPr>
        <p:spPr/>
        <p:txBody>
          <a:bodyPr/>
          <a:lstStyle/>
          <a:p>
            <a:fld id="{188B8A88-9DFF-4215-91ED-9F3869CDCD8B}" type="slidenum">
              <a:rPr lang="en-US" smtClean="0"/>
              <a:pPr/>
              <a:t>22</a:t>
            </a:fld>
            <a:endParaRPr lang="en-US"/>
          </a:p>
        </p:txBody>
      </p:sp>
    </p:spTree>
    <p:extLst>
      <p:ext uri="{BB962C8B-B14F-4D97-AF65-F5344CB8AC3E}">
        <p14:creationId xmlns:p14="http://schemas.microsoft.com/office/powerpoint/2010/main" val="22175929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1232D9-C642-4D4D-9280-786827939295}"/>
              </a:ext>
            </a:extLst>
          </p:cNvPr>
          <p:cNvSpPr>
            <a:spLocks noGrp="1"/>
          </p:cNvSpPr>
          <p:nvPr>
            <p:ph type="title"/>
          </p:nvPr>
        </p:nvSpPr>
        <p:spPr/>
        <p:txBody>
          <a:bodyPr/>
          <a:lstStyle/>
          <a:p>
            <a:pPr algn="ctr"/>
            <a:r>
              <a:rPr lang="en-US" dirty="0"/>
              <a:t>Case 5.4: </a:t>
            </a:r>
            <a:r>
              <a:rPr lang="en-US" i="1" dirty="0"/>
              <a:t>National Football League Management Council v. Brady</a:t>
            </a:r>
            <a:endParaRPr lang="en-US" dirty="0"/>
          </a:p>
        </p:txBody>
      </p:sp>
      <p:sp>
        <p:nvSpPr>
          <p:cNvPr id="3" name="Content Placeholder 2">
            <a:extLst>
              <a:ext uri="{FF2B5EF4-FFF2-40B4-BE49-F238E27FC236}">
                <a16:creationId xmlns:a16="http://schemas.microsoft.com/office/drawing/2014/main" xmlns="" id="{032E45E3-F5A8-48F9-A0DB-3B0C5565FED3}"/>
              </a:ext>
            </a:extLst>
          </p:cNvPr>
          <p:cNvSpPr>
            <a:spLocks noGrp="1"/>
          </p:cNvSpPr>
          <p:nvPr>
            <p:ph idx="1"/>
          </p:nvPr>
        </p:nvSpPr>
        <p:spPr/>
        <p:txBody>
          <a:bodyPr/>
          <a:lstStyle/>
          <a:p>
            <a:pPr marL="0" indent="0">
              <a:buNone/>
            </a:pPr>
            <a:r>
              <a:rPr lang="en-US" sz="2800" b="1" dirty="0"/>
              <a:t>HELD: </a:t>
            </a:r>
            <a:r>
              <a:rPr lang="en-US" sz="2800" b="0" i="0" u="none" strike="noStrike" baseline="0" dirty="0">
                <a:solidFill>
                  <a:srgbClr val="222222"/>
                </a:solidFill>
              </a:rPr>
              <a:t>The U.S. Court of Appeals for the Second Circuit reversed the U.S. District Court and upheld Tom Brady’s four game suspension imposed by a labor arbitrator.  Federal courts are highly deferential in their review of labor arbitration awards.  </a:t>
            </a:r>
            <a:r>
              <a:rPr lang="en-US">
                <a:solidFill>
                  <a:srgbClr val="222222"/>
                </a:solidFill>
              </a:rPr>
              <a:t>Federal courts</a:t>
            </a:r>
            <a:r>
              <a:rPr lang="en-US" sz="2800" b="0" i="0" u="none" strike="noStrike" baseline="0">
                <a:solidFill>
                  <a:srgbClr val="222222"/>
                </a:solidFill>
              </a:rPr>
              <a:t> </a:t>
            </a:r>
            <a:r>
              <a:rPr lang="en-US" sz="2800" b="0" i="0" u="none" strike="noStrike" baseline="0" dirty="0">
                <a:solidFill>
                  <a:srgbClr val="222222"/>
                </a:solidFill>
              </a:rPr>
              <a:t>only ask whether the arbitration proceedings and award met minimum legal standards.</a:t>
            </a:r>
            <a:endParaRPr lang="en-US" sz="2800" b="1" dirty="0"/>
          </a:p>
          <a:p>
            <a:endParaRPr lang="en-US" dirty="0"/>
          </a:p>
        </p:txBody>
      </p:sp>
      <p:sp>
        <p:nvSpPr>
          <p:cNvPr id="4" name="Slide Number Placeholder 3">
            <a:extLst>
              <a:ext uri="{FF2B5EF4-FFF2-40B4-BE49-F238E27FC236}">
                <a16:creationId xmlns:a16="http://schemas.microsoft.com/office/drawing/2014/main" xmlns="" id="{5E55B3E6-0A07-4424-8012-94966E76B5C2}"/>
              </a:ext>
            </a:extLst>
          </p:cNvPr>
          <p:cNvSpPr>
            <a:spLocks noGrp="1"/>
          </p:cNvSpPr>
          <p:nvPr>
            <p:ph type="sldNum" sz="quarter" idx="12"/>
          </p:nvPr>
        </p:nvSpPr>
        <p:spPr/>
        <p:txBody>
          <a:bodyPr/>
          <a:lstStyle/>
          <a:p>
            <a:fld id="{188B8A88-9DFF-4215-91ED-9F3869CDCD8B}" type="slidenum">
              <a:rPr lang="en-US" smtClean="0"/>
              <a:pPr/>
              <a:t>23</a:t>
            </a:fld>
            <a:endParaRPr lang="en-US"/>
          </a:p>
        </p:txBody>
      </p:sp>
    </p:spTree>
    <p:extLst>
      <p:ext uri="{BB962C8B-B14F-4D97-AF65-F5344CB8AC3E}">
        <p14:creationId xmlns:p14="http://schemas.microsoft.com/office/powerpoint/2010/main" val="12655351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4FAC89-3C96-415D-AC15-78544C5F6503}"/>
              </a:ext>
            </a:extLst>
          </p:cNvPr>
          <p:cNvSpPr>
            <a:spLocks noGrp="1"/>
          </p:cNvSpPr>
          <p:nvPr>
            <p:ph type="title"/>
          </p:nvPr>
        </p:nvSpPr>
        <p:spPr/>
        <p:txBody>
          <a:bodyPr/>
          <a:lstStyle/>
          <a:p>
            <a:pPr algn="ctr"/>
            <a:r>
              <a:rPr lang="en-US" b="1" dirty="0"/>
              <a:t>Informal ADR</a:t>
            </a:r>
          </a:p>
        </p:txBody>
      </p:sp>
      <p:sp>
        <p:nvSpPr>
          <p:cNvPr id="3" name="Content Placeholder 2">
            <a:extLst>
              <a:ext uri="{FF2B5EF4-FFF2-40B4-BE49-F238E27FC236}">
                <a16:creationId xmlns:a16="http://schemas.microsoft.com/office/drawing/2014/main" xmlns="" id="{F6FCE15A-5E0B-4D05-A74B-7F857C6B122C}"/>
              </a:ext>
            </a:extLst>
          </p:cNvPr>
          <p:cNvSpPr>
            <a:spLocks noGrp="1"/>
          </p:cNvSpPr>
          <p:nvPr>
            <p:ph idx="1"/>
          </p:nvPr>
        </p:nvSpPr>
        <p:spPr/>
        <p:txBody>
          <a:bodyPr/>
          <a:lstStyle/>
          <a:p>
            <a:r>
              <a:rPr lang="en-US" dirty="0"/>
              <a:t>Mediation is becoming increasingly common because it is relatively informal and less expensive.</a:t>
            </a:r>
          </a:p>
          <a:p>
            <a:r>
              <a:rPr lang="en-US" dirty="0"/>
              <a:t>The goal of mediation is to work towards a mutually satisfactory resolution, which can also lead to maintaining a long-term business relationship.</a:t>
            </a:r>
          </a:p>
          <a:p>
            <a:r>
              <a:rPr lang="en-US" dirty="0"/>
              <a:t>Expert evaluation can facilitate settlement by providing a neutral arbitrator who gives a non-binding opinion regarding the outcome.</a:t>
            </a:r>
          </a:p>
        </p:txBody>
      </p:sp>
      <p:sp>
        <p:nvSpPr>
          <p:cNvPr id="4" name="Slide Number Placeholder 3">
            <a:extLst>
              <a:ext uri="{FF2B5EF4-FFF2-40B4-BE49-F238E27FC236}">
                <a16:creationId xmlns:a16="http://schemas.microsoft.com/office/drawing/2014/main" xmlns="" id="{DB4B1B70-3DE3-48A2-8938-2CD9BD165B30}"/>
              </a:ext>
            </a:extLst>
          </p:cNvPr>
          <p:cNvSpPr>
            <a:spLocks noGrp="1"/>
          </p:cNvSpPr>
          <p:nvPr>
            <p:ph type="sldNum" sz="quarter" idx="12"/>
          </p:nvPr>
        </p:nvSpPr>
        <p:spPr/>
        <p:txBody>
          <a:bodyPr/>
          <a:lstStyle/>
          <a:p>
            <a:fld id="{188B8A88-9DFF-4215-91ED-9F3869CDCD8B}" type="slidenum">
              <a:rPr lang="en-US" smtClean="0"/>
              <a:pPr/>
              <a:t>24</a:t>
            </a:fld>
            <a:endParaRPr lang="en-US"/>
          </a:p>
        </p:txBody>
      </p:sp>
    </p:spTree>
    <p:extLst>
      <p:ext uri="{BB962C8B-B14F-4D97-AF65-F5344CB8AC3E}">
        <p14:creationId xmlns:p14="http://schemas.microsoft.com/office/powerpoint/2010/main" val="3850878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3784"/>
            <a:ext cx="10515600" cy="748245"/>
          </a:xfrm>
        </p:spPr>
        <p:txBody>
          <a:bodyPr/>
          <a:lstStyle/>
          <a:p>
            <a:pPr algn="ctr"/>
            <a:r>
              <a:rPr lang="en-US" b="1" dirty="0"/>
              <a:t>Other Forms of A</a:t>
            </a:r>
            <a:r>
              <a:rPr lang="en-US" sz="100" b="1" dirty="0"/>
              <a:t> </a:t>
            </a:r>
            <a:r>
              <a:rPr lang="en-US" b="1" dirty="0"/>
              <a:t>D</a:t>
            </a:r>
            <a:r>
              <a:rPr lang="en-US" sz="100" b="1" dirty="0"/>
              <a:t> </a:t>
            </a:r>
            <a:r>
              <a:rPr lang="en-US" b="1" dirty="0"/>
              <a:t>R</a:t>
            </a:r>
          </a:p>
        </p:txBody>
      </p:sp>
      <p:sp>
        <p:nvSpPr>
          <p:cNvPr id="3" name="Content Placeholder 2"/>
          <p:cNvSpPr>
            <a:spLocks noGrp="1"/>
          </p:cNvSpPr>
          <p:nvPr>
            <p:ph idx="1"/>
          </p:nvPr>
        </p:nvSpPr>
        <p:spPr>
          <a:xfrm>
            <a:off x="838200" y="1825625"/>
            <a:ext cx="10515600" cy="4096204"/>
          </a:xfrm>
        </p:spPr>
        <p:txBody>
          <a:bodyPr>
            <a:normAutofit fontScale="92500" lnSpcReduction="20000"/>
          </a:bodyPr>
          <a:lstStyle/>
          <a:p>
            <a:pPr marL="291600" indent="-291600">
              <a:lnSpc>
                <a:spcPct val="100000"/>
              </a:lnSpc>
              <a:spcAft>
                <a:spcPts val="100"/>
              </a:spcAft>
            </a:pPr>
            <a:r>
              <a:rPr lang="en-US" sz="3600" dirty="0"/>
              <a:t>Med-Arb involves a process where there is first a non-binding mediation and then binding arbitration.</a:t>
            </a:r>
          </a:p>
          <a:p>
            <a:pPr marL="291600" indent="-291600">
              <a:lnSpc>
                <a:spcPct val="100000"/>
              </a:lnSpc>
              <a:spcAft>
                <a:spcPts val="100"/>
              </a:spcAft>
            </a:pPr>
            <a:r>
              <a:rPr lang="en-US" sz="3600" dirty="0"/>
              <a:t>Summary jury trials is an abbreviated trial that results in a non-binding advisory opinion.</a:t>
            </a:r>
          </a:p>
          <a:p>
            <a:pPr marL="291600" indent="-291600">
              <a:lnSpc>
                <a:spcPct val="100000"/>
              </a:lnSpc>
              <a:spcAft>
                <a:spcPts val="100"/>
              </a:spcAft>
            </a:pPr>
            <a:r>
              <a:rPr lang="en-US" sz="3600" dirty="0"/>
              <a:t>A mini-trial is a non-binding process conducted in front of a neutral expert with top management from both sides observing.  The neutral expert may provide an opinion regarding the likely outcome if the disputer were to go to trial.</a:t>
            </a:r>
          </a:p>
        </p:txBody>
      </p:sp>
      <p:sp>
        <p:nvSpPr>
          <p:cNvPr id="5" name="Slide Number Placeholder 4"/>
          <p:cNvSpPr>
            <a:spLocks noGrp="1"/>
          </p:cNvSpPr>
          <p:nvPr>
            <p:ph type="sldNum" sz="quarter" idx="12"/>
          </p:nvPr>
        </p:nvSpPr>
        <p:spPr/>
        <p:txBody>
          <a:bodyPr/>
          <a:lstStyle/>
          <a:p>
            <a:fld id="{188B8A88-9DFF-4215-91ED-9F3869CDCD8B}" type="slidenum">
              <a:rPr lang="en-US" smtClean="0"/>
              <a:t>25</a:t>
            </a:fld>
            <a:endParaRPr lang="en-US"/>
          </a:p>
        </p:txBody>
      </p:sp>
    </p:spTree>
    <p:extLst>
      <p:ext uri="{BB962C8B-B14F-4D97-AF65-F5344CB8AC3E}">
        <p14:creationId xmlns:p14="http://schemas.microsoft.com/office/powerpoint/2010/main" val="37699104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78812F-4D3F-4542-B2BF-FD4E3227D5D6}"/>
              </a:ext>
            </a:extLst>
          </p:cNvPr>
          <p:cNvSpPr>
            <a:spLocks noGrp="1"/>
          </p:cNvSpPr>
          <p:nvPr>
            <p:ph type="title"/>
          </p:nvPr>
        </p:nvSpPr>
        <p:spPr>
          <a:xfrm>
            <a:off x="642257" y="2378982"/>
            <a:ext cx="10515600" cy="1325563"/>
          </a:xfrm>
        </p:spPr>
        <p:txBody>
          <a:bodyPr>
            <a:normAutofit/>
          </a:bodyPr>
          <a:lstStyle/>
          <a:p>
            <a:r>
              <a:rPr lang="en-IN" sz="4000" b="1" dirty="0"/>
              <a:t>Accessibility Content: Text Alternatives for Images</a:t>
            </a:r>
            <a:endParaRPr lang="en-US" sz="4000" b="1" dirty="0"/>
          </a:p>
        </p:txBody>
      </p:sp>
      <p:sp>
        <p:nvSpPr>
          <p:cNvPr id="3" name="Slide Number Placeholder 2">
            <a:extLst>
              <a:ext uri="{FF2B5EF4-FFF2-40B4-BE49-F238E27FC236}">
                <a16:creationId xmlns:a16="http://schemas.microsoft.com/office/drawing/2014/main" xmlns="" id="{364BD86E-B6FD-47CD-8AE7-D500D54FB023}"/>
              </a:ext>
            </a:extLst>
          </p:cNvPr>
          <p:cNvSpPr>
            <a:spLocks noGrp="1"/>
          </p:cNvSpPr>
          <p:nvPr>
            <p:ph type="sldNum" sz="quarter" idx="12"/>
          </p:nvPr>
        </p:nvSpPr>
        <p:spPr/>
        <p:txBody>
          <a:bodyPr/>
          <a:lstStyle/>
          <a:p>
            <a:fld id="{188B8A88-9DFF-4215-91ED-9F3869CDCD8B}" type="slidenum">
              <a:rPr lang="en-US" smtClean="0"/>
              <a:pPr/>
              <a:t>26</a:t>
            </a:fld>
            <a:endParaRPr lang="en-US"/>
          </a:p>
        </p:txBody>
      </p:sp>
    </p:spTree>
    <p:extLst>
      <p:ext uri="{BB962C8B-B14F-4D97-AF65-F5344CB8AC3E}">
        <p14:creationId xmlns:p14="http://schemas.microsoft.com/office/powerpoint/2010/main" val="7796360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DFE3FC-423B-40C6-A323-7D94677A355E}"/>
              </a:ext>
            </a:extLst>
          </p:cNvPr>
          <p:cNvSpPr>
            <a:spLocks noGrp="1"/>
          </p:cNvSpPr>
          <p:nvPr>
            <p:ph type="title"/>
          </p:nvPr>
        </p:nvSpPr>
        <p:spPr/>
        <p:txBody>
          <a:bodyPr/>
          <a:lstStyle/>
          <a:p>
            <a:pPr algn="ctr"/>
            <a:r>
              <a:rPr lang="en-US" dirty="0"/>
              <a:t>Sample Complaint—Text Alternative</a:t>
            </a:r>
          </a:p>
        </p:txBody>
      </p:sp>
      <p:sp>
        <p:nvSpPr>
          <p:cNvPr id="3" name="Content Placeholder 2">
            <a:extLst>
              <a:ext uri="{FF2B5EF4-FFF2-40B4-BE49-F238E27FC236}">
                <a16:creationId xmlns:a16="http://schemas.microsoft.com/office/drawing/2014/main" xmlns="" id="{FCC8009C-76B7-413E-A22F-D45A6DC79EE4}"/>
              </a:ext>
            </a:extLst>
          </p:cNvPr>
          <p:cNvSpPr>
            <a:spLocks noGrp="1"/>
          </p:cNvSpPr>
          <p:nvPr>
            <p:ph idx="1"/>
          </p:nvPr>
        </p:nvSpPr>
        <p:spPr/>
        <p:txBody>
          <a:bodyPr>
            <a:normAutofit fontScale="92500" lnSpcReduction="20000"/>
          </a:bodyPr>
          <a:lstStyle/>
          <a:p>
            <a:r>
              <a:rPr lang="en-US" dirty="0"/>
              <a:t>This slide shows a sample complaint.</a:t>
            </a:r>
          </a:p>
          <a:p>
            <a:r>
              <a:rPr lang="en-US" dirty="0"/>
              <a:t>The complaint is drafted by the plaintiff’s counsel, Daniel J. Webster, Esq.</a:t>
            </a:r>
          </a:p>
          <a:p>
            <a:r>
              <a:rPr lang="en-US" dirty="0"/>
              <a:t>The complaint is filed in the Pennsylvania Court of Common Please of Philadelphia County.</a:t>
            </a:r>
          </a:p>
          <a:p>
            <a:r>
              <a:rPr lang="en-US" dirty="0"/>
              <a:t>The plaintiff is listed as Classic Retails Outlets, Inc. and the defendant is listed as Sign Designs Company.</a:t>
            </a:r>
          </a:p>
          <a:p>
            <a:r>
              <a:rPr lang="en-US" dirty="0"/>
              <a:t>The complaint includes a description of the alleged fact regarding a breach of contract because of a failure to deliver sign designs.</a:t>
            </a:r>
          </a:p>
          <a:p>
            <a:r>
              <a:rPr lang="en-US" dirty="0"/>
              <a:t>The facts are included in a numbered list from one through sixteen.</a:t>
            </a:r>
          </a:p>
          <a:p>
            <a:r>
              <a:rPr lang="en-US" dirty="0"/>
              <a:t>The complaint includes a request for damages in the amount of $25,000 for a refund of a deposit, $20,000 for temporary signage, statutory interest, and any other damages the court deems appropriate.</a:t>
            </a:r>
          </a:p>
        </p:txBody>
      </p:sp>
      <p:sp>
        <p:nvSpPr>
          <p:cNvPr id="4" name="Slide Number Placeholder 3">
            <a:extLst>
              <a:ext uri="{FF2B5EF4-FFF2-40B4-BE49-F238E27FC236}">
                <a16:creationId xmlns:a16="http://schemas.microsoft.com/office/drawing/2014/main" xmlns="" id="{119B40EA-6293-48A6-AE56-4AF19E0B82CB}"/>
              </a:ext>
            </a:extLst>
          </p:cNvPr>
          <p:cNvSpPr>
            <a:spLocks noGrp="1"/>
          </p:cNvSpPr>
          <p:nvPr>
            <p:ph type="sldNum" sz="quarter" idx="12"/>
          </p:nvPr>
        </p:nvSpPr>
        <p:spPr/>
        <p:txBody>
          <a:bodyPr/>
          <a:lstStyle/>
          <a:p>
            <a:fld id="{188B8A88-9DFF-4215-91ED-9F3869CDCD8B}" type="slidenum">
              <a:rPr lang="en-US" smtClean="0"/>
              <a:pPr/>
              <a:t>27</a:t>
            </a:fld>
            <a:endParaRPr lang="en-US"/>
          </a:p>
        </p:txBody>
      </p:sp>
    </p:spTree>
    <p:extLst>
      <p:ext uri="{BB962C8B-B14F-4D97-AF65-F5344CB8AC3E}">
        <p14:creationId xmlns:p14="http://schemas.microsoft.com/office/powerpoint/2010/main" val="19900580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973890-E87A-4233-83FD-AFAA98B5B575}"/>
              </a:ext>
            </a:extLst>
          </p:cNvPr>
          <p:cNvSpPr>
            <a:spLocks noGrp="1"/>
          </p:cNvSpPr>
          <p:nvPr>
            <p:ph type="title"/>
          </p:nvPr>
        </p:nvSpPr>
        <p:spPr/>
        <p:txBody>
          <a:bodyPr/>
          <a:lstStyle/>
          <a:p>
            <a:pPr algn="ctr"/>
            <a:r>
              <a:rPr lang="en-US" b="1" dirty="0"/>
              <a:t>Sample Answer—Text Alternative</a:t>
            </a:r>
          </a:p>
        </p:txBody>
      </p:sp>
      <p:sp>
        <p:nvSpPr>
          <p:cNvPr id="3" name="Content Placeholder 2">
            <a:extLst>
              <a:ext uri="{FF2B5EF4-FFF2-40B4-BE49-F238E27FC236}">
                <a16:creationId xmlns:a16="http://schemas.microsoft.com/office/drawing/2014/main" xmlns="" id="{E77567CB-D29C-437B-A446-520D87AF3BD7}"/>
              </a:ext>
            </a:extLst>
          </p:cNvPr>
          <p:cNvSpPr>
            <a:spLocks noGrp="1"/>
          </p:cNvSpPr>
          <p:nvPr>
            <p:ph idx="1"/>
          </p:nvPr>
        </p:nvSpPr>
        <p:spPr/>
        <p:txBody>
          <a:bodyPr/>
          <a:lstStyle/>
          <a:p>
            <a:r>
              <a:rPr lang="en-US" dirty="0"/>
              <a:t>The sample answer is drafted by Oliver W. Holmes, Esquire.</a:t>
            </a:r>
          </a:p>
          <a:p>
            <a:r>
              <a:rPr lang="en-US" dirty="0"/>
              <a:t>The sample answer includes a numbered list admitting, denying, or stating that the defendant has insufficient information to admit or deny with respect to each of the numbered statements in plaintiff’s list, following the same </a:t>
            </a:r>
            <a:r>
              <a:rPr lang="en-US"/>
              <a:t>numbered order.</a:t>
            </a:r>
            <a:endParaRPr lang="en-US" dirty="0"/>
          </a:p>
        </p:txBody>
      </p:sp>
      <p:sp>
        <p:nvSpPr>
          <p:cNvPr id="4" name="Slide Number Placeholder 3">
            <a:extLst>
              <a:ext uri="{FF2B5EF4-FFF2-40B4-BE49-F238E27FC236}">
                <a16:creationId xmlns:a16="http://schemas.microsoft.com/office/drawing/2014/main" xmlns="" id="{70BAFF31-44CC-4407-8C17-BA7B92008865}"/>
              </a:ext>
            </a:extLst>
          </p:cNvPr>
          <p:cNvSpPr>
            <a:spLocks noGrp="1"/>
          </p:cNvSpPr>
          <p:nvPr>
            <p:ph type="sldNum" sz="quarter" idx="12"/>
          </p:nvPr>
        </p:nvSpPr>
        <p:spPr/>
        <p:txBody>
          <a:bodyPr/>
          <a:lstStyle/>
          <a:p>
            <a:fld id="{188B8A88-9DFF-4215-91ED-9F3869CDCD8B}" type="slidenum">
              <a:rPr lang="en-US" smtClean="0"/>
              <a:pPr/>
              <a:t>28</a:t>
            </a:fld>
            <a:endParaRPr lang="en-US"/>
          </a:p>
        </p:txBody>
      </p:sp>
    </p:spTree>
    <p:extLst>
      <p:ext uri="{BB962C8B-B14F-4D97-AF65-F5344CB8AC3E}">
        <p14:creationId xmlns:p14="http://schemas.microsoft.com/office/powerpoint/2010/main" val="1648662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3784"/>
            <a:ext cx="10515600" cy="748245"/>
          </a:xfrm>
        </p:spPr>
        <p:txBody>
          <a:bodyPr/>
          <a:lstStyle/>
          <a:p>
            <a:pPr algn="ctr"/>
            <a:r>
              <a:rPr lang="en-US" b="1" dirty="0"/>
              <a:t>Chapter Learning Objectives</a:t>
            </a:r>
          </a:p>
        </p:txBody>
      </p:sp>
      <p:sp>
        <p:nvSpPr>
          <p:cNvPr id="3" name="Content Placeholder 2"/>
          <p:cNvSpPr>
            <a:spLocks noGrp="1"/>
          </p:cNvSpPr>
          <p:nvPr>
            <p:ph idx="1"/>
          </p:nvPr>
        </p:nvSpPr>
        <p:spPr>
          <a:xfrm>
            <a:off x="838200" y="1825625"/>
            <a:ext cx="10515600" cy="3994061"/>
          </a:xfrm>
        </p:spPr>
        <p:txBody>
          <a:bodyPr>
            <a:normAutofit/>
          </a:bodyPr>
          <a:lstStyle/>
          <a:p>
            <a:pPr marL="291600" indent="-291600">
              <a:lnSpc>
                <a:spcPct val="100000"/>
              </a:lnSpc>
            </a:pPr>
            <a:r>
              <a:rPr lang="en-US" dirty="0"/>
              <a:t>Identify the various types of business litigation and explain how dispute resolution is used as a part of business planning and strategy.</a:t>
            </a:r>
          </a:p>
          <a:p>
            <a:pPr marL="291600" indent="-291600">
              <a:lnSpc>
                <a:spcPct val="100000"/>
              </a:lnSpc>
            </a:pPr>
            <a:r>
              <a:rPr lang="en-US" dirty="0"/>
              <a:t>Name the stages of litigation and identify the characteristics and processes of each stage. </a:t>
            </a:r>
          </a:p>
          <a:p>
            <a:pPr marL="291600" indent="-291600">
              <a:lnSpc>
                <a:spcPct val="100000"/>
              </a:lnSpc>
            </a:pPr>
            <a:r>
              <a:rPr lang="en-US" dirty="0"/>
              <a:t>Identify the ways in which dispute resolution can be used in business planning. </a:t>
            </a:r>
          </a:p>
          <a:p>
            <a:pPr marL="291600" indent="-291600">
              <a:lnSpc>
                <a:spcPct val="100000"/>
              </a:lnSpc>
            </a:pPr>
            <a:r>
              <a:rPr lang="en-US" dirty="0"/>
              <a:t>List the methods of alternative dispute resolution (A</a:t>
            </a:r>
            <a:r>
              <a:rPr lang="en-US" sz="100" dirty="0"/>
              <a:t> </a:t>
            </a:r>
            <a:r>
              <a:rPr lang="en-US" dirty="0"/>
              <a:t>D</a:t>
            </a:r>
            <a:r>
              <a:rPr lang="en-US" sz="100" dirty="0"/>
              <a:t> </a:t>
            </a:r>
            <a:r>
              <a:rPr lang="en-US" dirty="0"/>
              <a:t>R) and describe potential advantages or drawbacks of using A</a:t>
            </a:r>
            <a:r>
              <a:rPr lang="en-US" sz="100" dirty="0"/>
              <a:t> </a:t>
            </a:r>
            <a:r>
              <a:rPr lang="en-US" dirty="0"/>
              <a:t>D</a:t>
            </a:r>
            <a:r>
              <a:rPr lang="en-US" sz="100" dirty="0"/>
              <a:t> </a:t>
            </a:r>
            <a:r>
              <a:rPr lang="en-US" dirty="0"/>
              <a:t>R.</a:t>
            </a:r>
          </a:p>
        </p:txBody>
      </p:sp>
      <p:sp>
        <p:nvSpPr>
          <p:cNvPr id="5" name="Slide Number Placeholder 4"/>
          <p:cNvSpPr>
            <a:spLocks noGrp="1"/>
          </p:cNvSpPr>
          <p:nvPr>
            <p:ph type="sldNum" sz="quarter" idx="12"/>
          </p:nvPr>
        </p:nvSpPr>
        <p:spPr/>
        <p:txBody>
          <a:bodyPr/>
          <a:lstStyle/>
          <a:p>
            <a:fld id="{188B8A88-9DFF-4215-91ED-9F3869CDCD8B}" type="slidenum">
              <a:rPr lang="en-US" smtClean="0"/>
              <a:t>3</a:t>
            </a:fld>
            <a:endParaRPr lang="en-US"/>
          </a:p>
        </p:txBody>
      </p:sp>
    </p:spTree>
    <p:extLst>
      <p:ext uri="{BB962C8B-B14F-4D97-AF65-F5344CB8AC3E}">
        <p14:creationId xmlns:p14="http://schemas.microsoft.com/office/powerpoint/2010/main" val="1537633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3784"/>
            <a:ext cx="10515600" cy="748245"/>
          </a:xfrm>
        </p:spPr>
        <p:txBody>
          <a:bodyPr/>
          <a:lstStyle/>
          <a:p>
            <a:pPr algn="ctr"/>
            <a:r>
              <a:rPr lang="en-US" b="1" dirty="0"/>
              <a:t>Civil Litigation</a:t>
            </a:r>
          </a:p>
        </p:txBody>
      </p:sp>
      <p:sp>
        <p:nvSpPr>
          <p:cNvPr id="3" name="Content Placeholder 2"/>
          <p:cNvSpPr>
            <a:spLocks noGrp="1"/>
          </p:cNvSpPr>
          <p:nvPr>
            <p:ph idx="1"/>
          </p:nvPr>
        </p:nvSpPr>
        <p:spPr>
          <a:xfrm>
            <a:off x="838200" y="1825624"/>
            <a:ext cx="10515600" cy="4205061"/>
          </a:xfrm>
        </p:spPr>
        <p:txBody>
          <a:bodyPr>
            <a:normAutofit/>
          </a:bodyPr>
          <a:lstStyle/>
          <a:p>
            <a:pPr marL="291600" lvl="1" indent="-291600">
              <a:lnSpc>
                <a:spcPct val="100000"/>
              </a:lnSpc>
              <a:spcBef>
                <a:spcPts val="1000"/>
              </a:spcBef>
            </a:pPr>
            <a:r>
              <a:rPr lang="en-US" sz="3600" dirty="0"/>
              <a:t>Dispute resolution processes of civil (noncriminal) cases in public courts of law.</a:t>
            </a:r>
          </a:p>
          <a:p>
            <a:pPr marL="291600" lvl="1" indent="-291600">
              <a:lnSpc>
                <a:spcPct val="100000"/>
              </a:lnSpc>
              <a:spcBef>
                <a:spcPts val="1000"/>
              </a:spcBef>
            </a:pPr>
            <a:r>
              <a:rPr lang="en-US" sz="3600" dirty="0"/>
              <a:t>Many types of business litigation: contract and employment disputes; lawsuits relating to negligence, bankruptcy, and intellectual property issues.</a:t>
            </a:r>
          </a:p>
        </p:txBody>
      </p:sp>
      <p:sp>
        <p:nvSpPr>
          <p:cNvPr id="5" name="Slide Number Placeholder 4"/>
          <p:cNvSpPr>
            <a:spLocks noGrp="1"/>
          </p:cNvSpPr>
          <p:nvPr>
            <p:ph type="sldNum" sz="quarter" idx="12"/>
          </p:nvPr>
        </p:nvSpPr>
        <p:spPr/>
        <p:txBody>
          <a:bodyPr/>
          <a:lstStyle/>
          <a:p>
            <a:fld id="{188B8A88-9DFF-4215-91ED-9F3869CDCD8B}" type="slidenum">
              <a:rPr lang="en-US" smtClean="0"/>
              <a:t>4</a:t>
            </a:fld>
            <a:endParaRPr lang="en-US"/>
          </a:p>
        </p:txBody>
      </p:sp>
    </p:spTree>
    <p:extLst>
      <p:ext uri="{BB962C8B-B14F-4D97-AF65-F5344CB8AC3E}">
        <p14:creationId xmlns:p14="http://schemas.microsoft.com/office/powerpoint/2010/main" val="2679697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CE7FBD-B586-4EC0-9819-74490AC5D5D1}"/>
              </a:ext>
            </a:extLst>
          </p:cNvPr>
          <p:cNvSpPr>
            <a:spLocks noGrp="1"/>
          </p:cNvSpPr>
          <p:nvPr>
            <p:ph type="title"/>
          </p:nvPr>
        </p:nvSpPr>
        <p:spPr/>
        <p:txBody>
          <a:bodyPr/>
          <a:lstStyle/>
          <a:p>
            <a:pPr algn="ctr"/>
            <a:r>
              <a:rPr lang="en-US" b="1" dirty="0"/>
              <a:t>Class Action Lawsuits</a:t>
            </a:r>
          </a:p>
        </p:txBody>
      </p:sp>
      <p:sp>
        <p:nvSpPr>
          <p:cNvPr id="3" name="Content Placeholder 2">
            <a:extLst>
              <a:ext uri="{FF2B5EF4-FFF2-40B4-BE49-F238E27FC236}">
                <a16:creationId xmlns:a16="http://schemas.microsoft.com/office/drawing/2014/main" xmlns="" id="{4FB32BCD-F0F8-4A85-98A9-5556439E2087}"/>
              </a:ext>
            </a:extLst>
          </p:cNvPr>
          <p:cNvSpPr>
            <a:spLocks noGrp="1"/>
          </p:cNvSpPr>
          <p:nvPr>
            <p:ph idx="1"/>
          </p:nvPr>
        </p:nvSpPr>
        <p:spPr/>
        <p:txBody>
          <a:bodyPr/>
          <a:lstStyle/>
          <a:p>
            <a:pPr marL="0" indent="0">
              <a:buNone/>
            </a:pPr>
            <a:r>
              <a:rPr lang="en-US" dirty="0"/>
              <a:t>Group of people with same or similar injuries sue for damages caused by the same defendant.</a:t>
            </a:r>
          </a:p>
          <a:p>
            <a:pPr marL="0" indent="0">
              <a:buNone/>
            </a:pPr>
            <a:r>
              <a:rPr lang="en-US" dirty="0"/>
              <a:t>Usually involve</a:t>
            </a:r>
          </a:p>
          <a:p>
            <a:r>
              <a:rPr lang="en-US" dirty="0"/>
              <a:t>Illegal conduct such as discriminatory employment practices.</a:t>
            </a:r>
          </a:p>
          <a:p>
            <a:r>
              <a:rPr lang="en-US" dirty="0"/>
              <a:t>Involvement in an unlawful transaction such as consumer fraud.</a:t>
            </a:r>
          </a:p>
          <a:p>
            <a:r>
              <a:rPr lang="en-US" dirty="0"/>
              <a:t>Sale of a defective product such as a pharmaceutical drug or medical device.</a:t>
            </a:r>
          </a:p>
          <a:p>
            <a:endParaRPr lang="en-US" dirty="0"/>
          </a:p>
        </p:txBody>
      </p:sp>
      <p:sp>
        <p:nvSpPr>
          <p:cNvPr id="4" name="Slide Number Placeholder 3">
            <a:extLst>
              <a:ext uri="{FF2B5EF4-FFF2-40B4-BE49-F238E27FC236}">
                <a16:creationId xmlns:a16="http://schemas.microsoft.com/office/drawing/2014/main" xmlns="" id="{A40A64BA-9157-49A4-A8D8-F960FE7C7EC3}"/>
              </a:ext>
            </a:extLst>
          </p:cNvPr>
          <p:cNvSpPr>
            <a:spLocks noGrp="1"/>
          </p:cNvSpPr>
          <p:nvPr>
            <p:ph type="sldNum" sz="quarter" idx="12"/>
          </p:nvPr>
        </p:nvSpPr>
        <p:spPr/>
        <p:txBody>
          <a:bodyPr/>
          <a:lstStyle/>
          <a:p>
            <a:fld id="{188B8A88-9DFF-4215-91ED-9F3869CDCD8B}" type="slidenum">
              <a:rPr lang="en-US" smtClean="0"/>
              <a:pPr/>
              <a:t>5</a:t>
            </a:fld>
            <a:endParaRPr lang="en-US"/>
          </a:p>
        </p:txBody>
      </p:sp>
    </p:spTree>
    <p:extLst>
      <p:ext uri="{BB962C8B-B14F-4D97-AF65-F5344CB8AC3E}">
        <p14:creationId xmlns:p14="http://schemas.microsoft.com/office/powerpoint/2010/main" val="3780139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3784"/>
            <a:ext cx="10515600" cy="748245"/>
          </a:xfrm>
        </p:spPr>
        <p:txBody>
          <a:bodyPr/>
          <a:lstStyle/>
          <a:p>
            <a:pPr algn="ctr"/>
            <a:r>
              <a:rPr lang="en-US" b="1" dirty="0"/>
              <a:t>Civil Litigation: Decision Options</a:t>
            </a:r>
          </a:p>
        </p:txBody>
      </p:sp>
      <p:graphicFrame>
        <p:nvGraphicFramePr>
          <p:cNvPr id="4" name="Table 5">
            <a:extLst>
              <a:ext uri="{FF2B5EF4-FFF2-40B4-BE49-F238E27FC236}">
                <a16:creationId xmlns:a16="http://schemas.microsoft.com/office/drawing/2014/main" xmlns="" id="{6FDEB7AD-63AC-41DD-A2CE-932A7F9D8459}"/>
              </a:ext>
            </a:extLst>
          </p:cNvPr>
          <p:cNvGraphicFramePr>
            <a:graphicFrameLocks noGrp="1"/>
          </p:cNvGraphicFramePr>
          <p:nvPr>
            <p:ph idx="1"/>
            <p:extLst>
              <p:ext uri="{D42A27DB-BD31-4B8C-83A1-F6EECF244321}">
                <p14:modId xmlns:p14="http://schemas.microsoft.com/office/powerpoint/2010/main" val="312532180"/>
              </p:ext>
            </p:extLst>
          </p:nvPr>
        </p:nvGraphicFramePr>
        <p:xfrm>
          <a:off x="838200" y="1825625"/>
          <a:ext cx="10515600" cy="4435204"/>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xmlns="" val="40914919"/>
                    </a:ext>
                  </a:extLst>
                </a:gridCol>
                <a:gridCol w="2628900">
                  <a:extLst>
                    <a:ext uri="{9D8B030D-6E8A-4147-A177-3AD203B41FA5}">
                      <a16:colId xmlns:a16="http://schemas.microsoft.com/office/drawing/2014/main" xmlns="" val="2188478577"/>
                    </a:ext>
                  </a:extLst>
                </a:gridCol>
                <a:gridCol w="2628900">
                  <a:extLst>
                    <a:ext uri="{9D8B030D-6E8A-4147-A177-3AD203B41FA5}">
                      <a16:colId xmlns:a16="http://schemas.microsoft.com/office/drawing/2014/main" xmlns="" val="1526586540"/>
                    </a:ext>
                  </a:extLst>
                </a:gridCol>
                <a:gridCol w="2628900">
                  <a:extLst>
                    <a:ext uri="{9D8B030D-6E8A-4147-A177-3AD203B41FA5}">
                      <a16:colId xmlns:a16="http://schemas.microsoft.com/office/drawing/2014/main" xmlns="" val="2962443064"/>
                    </a:ext>
                  </a:extLst>
                </a:gridCol>
              </a:tblGrid>
              <a:tr h="819241">
                <a:tc>
                  <a:txBody>
                    <a:bodyPr/>
                    <a:lstStyle/>
                    <a:p>
                      <a:r>
                        <a:rPr lang="en-US" sz="1400" dirty="0">
                          <a:solidFill>
                            <a:schemeClr val="tx1"/>
                          </a:solidFill>
                        </a:rPr>
                        <a:t>Action</a:t>
                      </a:r>
                    </a:p>
                  </a:txBody>
                  <a:tcPr>
                    <a:noFill/>
                  </a:tcPr>
                </a:tc>
                <a:tc>
                  <a:txBody>
                    <a:bodyPr/>
                    <a:lstStyle/>
                    <a:p>
                      <a:r>
                        <a:rPr lang="en-US" sz="1400" dirty="0">
                          <a:solidFill>
                            <a:schemeClr val="tx1"/>
                          </a:solidFill>
                        </a:rPr>
                        <a:t>Potential Benefit(s)</a:t>
                      </a:r>
                    </a:p>
                  </a:txBody>
                  <a:tcPr>
                    <a:noFill/>
                  </a:tcPr>
                </a:tc>
                <a:tc>
                  <a:txBody>
                    <a:bodyPr/>
                    <a:lstStyle/>
                    <a:p>
                      <a:r>
                        <a:rPr lang="en-US" sz="1400" dirty="0">
                          <a:solidFill>
                            <a:schemeClr val="tx1"/>
                          </a:solidFill>
                        </a:rPr>
                        <a:t>Potential Costs</a:t>
                      </a:r>
                    </a:p>
                  </a:txBody>
                  <a:tcPr>
                    <a:noFill/>
                  </a:tcPr>
                </a:tc>
                <a:tc>
                  <a:txBody>
                    <a:bodyPr/>
                    <a:lstStyle/>
                    <a:p>
                      <a:r>
                        <a:rPr lang="en-US" sz="1400" dirty="0">
                          <a:solidFill>
                            <a:schemeClr val="tx1"/>
                          </a:solidFill>
                        </a:rPr>
                        <a:t>Threats</a:t>
                      </a:r>
                    </a:p>
                  </a:txBody>
                  <a:tcPr>
                    <a:noFill/>
                  </a:tcPr>
                </a:tc>
                <a:extLst>
                  <a:ext uri="{0D108BD9-81ED-4DB2-BD59-A6C34878D82A}">
                    <a16:rowId xmlns:a16="http://schemas.microsoft.com/office/drawing/2014/main" xmlns="" val="2872884092"/>
                  </a:ext>
                </a:extLst>
              </a:tr>
              <a:tr h="819241">
                <a:tc>
                  <a:txBody>
                    <a:bodyPr/>
                    <a:lstStyle/>
                    <a:p>
                      <a:r>
                        <a:rPr lang="en-US" sz="1400" dirty="0">
                          <a:solidFill>
                            <a:schemeClr val="tx1"/>
                          </a:solidFill>
                        </a:rPr>
                        <a:t>Lawsuit</a:t>
                      </a:r>
                    </a:p>
                  </a:txBody>
                  <a:tcPr>
                    <a:noFill/>
                  </a:tcPr>
                </a:tc>
                <a:tc>
                  <a:txBody>
                    <a:bodyPr/>
                    <a:lstStyle/>
                    <a:p>
                      <a:r>
                        <a:rPr lang="en-US" sz="1400" dirty="0">
                          <a:solidFill>
                            <a:schemeClr val="tx1"/>
                          </a:solidFill>
                        </a:rPr>
                        <a:t>Court-ordered resolution </a:t>
                      </a:r>
                    </a:p>
                  </a:txBody>
                  <a:tcPr>
                    <a:noFill/>
                  </a:tcPr>
                </a:tc>
                <a:tc>
                  <a:txBody>
                    <a:bodyPr/>
                    <a:lstStyle/>
                    <a:p>
                      <a:r>
                        <a:rPr lang="en-US" sz="1400" dirty="0">
                          <a:solidFill>
                            <a:schemeClr val="tx1"/>
                          </a:solidFill>
                        </a:rPr>
                        <a:t>Significant expenditures: legal fees, travel and expert fees, Possibly lots of employee time, appellate costs.</a:t>
                      </a:r>
                    </a:p>
                  </a:txBody>
                  <a:tcPr>
                    <a:noFill/>
                  </a:tcPr>
                </a:tc>
                <a:tc>
                  <a:txBody>
                    <a:bodyPr/>
                    <a:lstStyle/>
                    <a:p>
                      <a:r>
                        <a:rPr lang="en-US" sz="1400" dirty="0">
                          <a:solidFill>
                            <a:schemeClr val="tx1"/>
                          </a:solidFill>
                        </a:rPr>
                        <a:t>Loss at trial or upon appeal.</a:t>
                      </a:r>
                    </a:p>
                    <a:p>
                      <a:r>
                        <a:rPr lang="en-US" sz="1400" dirty="0">
                          <a:solidFill>
                            <a:schemeClr val="tx1"/>
                          </a:solidFill>
                        </a:rPr>
                        <a:t>Legal fees may be higher than damages awarded.  Permanent damage to business relationship.</a:t>
                      </a:r>
                    </a:p>
                    <a:p>
                      <a:endParaRPr lang="en-US" sz="1400" dirty="0">
                        <a:solidFill>
                          <a:schemeClr val="tx1"/>
                        </a:solidFill>
                      </a:endParaRPr>
                    </a:p>
                  </a:txBody>
                  <a:tcPr>
                    <a:noFill/>
                  </a:tcPr>
                </a:tc>
                <a:extLst>
                  <a:ext uri="{0D108BD9-81ED-4DB2-BD59-A6C34878D82A}">
                    <a16:rowId xmlns:a16="http://schemas.microsoft.com/office/drawing/2014/main" xmlns="" val="209253852"/>
                  </a:ext>
                </a:extLst>
              </a:tr>
              <a:tr h="819241">
                <a:tc>
                  <a:txBody>
                    <a:bodyPr/>
                    <a:lstStyle/>
                    <a:p>
                      <a:r>
                        <a:rPr lang="en-US" sz="1400" dirty="0">
                          <a:solidFill>
                            <a:schemeClr val="tx1"/>
                          </a:solidFill>
                        </a:rPr>
                        <a:t>Nonjudicial dispute resolution (Arbitration, mediation, hybrid)</a:t>
                      </a:r>
                    </a:p>
                  </a:txBody>
                  <a:tcPr>
                    <a:noFill/>
                  </a:tcPr>
                </a:tc>
                <a:tc>
                  <a:txBody>
                    <a:bodyPr/>
                    <a:lstStyle/>
                    <a:p>
                      <a:r>
                        <a:rPr lang="en-US" sz="1400" dirty="0">
                          <a:solidFill>
                            <a:schemeClr val="tx1"/>
                          </a:solidFill>
                        </a:rPr>
                        <a:t>Enforceable resolution</a:t>
                      </a:r>
                    </a:p>
                  </a:txBody>
                  <a:tcPr>
                    <a:noFill/>
                  </a:tcPr>
                </a:tc>
                <a:tc>
                  <a:txBody>
                    <a:bodyPr/>
                    <a:lstStyle/>
                    <a:p>
                      <a:r>
                        <a:rPr lang="en-US" sz="1400" dirty="0">
                          <a:solidFill>
                            <a:schemeClr val="tx1"/>
                          </a:solidFill>
                        </a:rPr>
                        <a:t>Moderate range for legal fees, Some employee time, no appellate costs</a:t>
                      </a:r>
                    </a:p>
                  </a:txBody>
                  <a:tcPr>
                    <a:noFill/>
                  </a:tcPr>
                </a:tc>
                <a:tc>
                  <a:txBody>
                    <a:bodyPr/>
                    <a:lstStyle/>
                    <a:p>
                      <a:r>
                        <a:rPr lang="en-US" sz="1400" dirty="0">
                          <a:solidFill>
                            <a:schemeClr val="tx1"/>
                          </a:solidFill>
                        </a:rPr>
                        <a:t>Loss that is not appealable, potential damage to business relationship</a:t>
                      </a:r>
                    </a:p>
                  </a:txBody>
                  <a:tcPr>
                    <a:noFill/>
                  </a:tcPr>
                </a:tc>
                <a:extLst>
                  <a:ext uri="{0D108BD9-81ED-4DB2-BD59-A6C34878D82A}">
                    <a16:rowId xmlns:a16="http://schemas.microsoft.com/office/drawing/2014/main" xmlns="" val="943002619"/>
                  </a:ext>
                </a:extLst>
              </a:tr>
              <a:tr h="819241">
                <a:tc>
                  <a:txBody>
                    <a:bodyPr/>
                    <a:lstStyle/>
                    <a:p>
                      <a:r>
                        <a:rPr lang="en-US" sz="1400" dirty="0">
                          <a:solidFill>
                            <a:schemeClr val="tx1"/>
                          </a:solidFill>
                        </a:rPr>
                        <a:t>Informal settlement</a:t>
                      </a:r>
                    </a:p>
                  </a:txBody>
                  <a:tcPr>
                    <a:noFill/>
                  </a:tcPr>
                </a:tc>
                <a:tc>
                  <a:txBody>
                    <a:bodyPr/>
                    <a:lstStyle/>
                    <a:p>
                      <a:r>
                        <a:rPr lang="en-US" sz="1400" dirty="0">
                          <a:solidFill>
                            <a:schemeClr val="tx1"/>
                          </a:solidFill>
                        </a:rPr>
                        <a:t>Parties agree not to sue.  Potential to preserve business relationship.  </a:t>
                      </a:r>
                    </a:p>
                  </a:txBody>
                  <a:tcPr>
                    <a:noFill/>
                  </a:tcPr>
                </a:tc>
                <a:tc>
                  <a:txBody>
                    <a:bodyPr/>
                    <a:lstStyle/>
                    <a:p>
                      <a:r>
                        <a:rPr lang="en-US" sz="1400" dirty="0">
                          <a:solidFill>
                            <a:schemeClr val="tx1"/>
                          </a:solidFill>
                        </a:rPr>
                        <a:t>Low range of legal fees.  Some employee time.</a:t>
                      </a:r>
                    </a:p>
                  </a:txBody>
                  <a:tcPr>
                    <a:noFill/>
                  </a:tcPr>
                </a:tc>
                <a:tc>
                  <a:txBody>
                    <a:bodyPr/>
                    <a:lstStyle/>
                    <a:p>
                      <a:r>
                        <a:rPr lang="en-US" sz="1400" dirty="0">
                          <a:solidFill>
                            <a:schemeClr val="tx1"/>
                          </a:solidFill>
                        </a:rPr>
                        <a:t>Extended settlement negotiations.</a:t>
                      </a:r>
                    </a:p>
                  </a:txBody>
                  <a:tcPr>
                    <a:noFill/>
                  </a:tcPr>
                </a:tc>
                <a:extLst>
                  <a:ext uri="{0D108BD9-81ED-4DB2-BD59-A6C34878D82A}">
                    <a16:rowId xmlns:a16="http://schemas.microsoft.com/office/drawing/2014/main" xmlns="" val="144337221"/>
                  </a:ext>
                </a:extLst>
              </a:tr>
              <a:tr h="819241">
                <a:tc>
                  <a:txBody>
                    <a:bodyPr/>
                    <a:lstStyle/>
                    <a:p>
                      <a:r>
                        <a:rPr lang="en-US" sz="1400" dirty="0">
                          <a:solidFill>
                            <a:schemeClr val="tx1"/>
                          </a:solidFill>
                        </a:rPr>
                        <a:t>Revise contract, continue relationship</a:t>
                      </a:r>
                    </a:p>
                  </a:txBody>
                  <a:tcPr>
                    <a:noFill/>
                  </a:tcPr>
                </a:tc>
                <a:tc>
                  <a:txBody>
                    <a:bodyPr/>
                    <a:lstStyle/>
                    <a:p>
                      <a:r>
                        <a:rPr lang="en-US" sz="1400" dirty="0">
                          <a:solidFill>
                            <a:schemeClr val="tx1"/>
                          </a:solidFill>
                        </a:rPr>
                        <a:t>Transaction is completed, business relationship is preserved.</a:t>
                      </a:r>
                    </a:p>
                  </a:txBody>
                  <a:tcPr>
                    <a:noFill/>
                  </a:tcPr>
                </a:tc>
                <a:tc>
                  <a:txBody>
                    <a:bodyPr/>
                    <a:lstStyle/>
                    <a:p>
                      <a:r>
                        <a:rPr lang="en-US" sz="1400" dirty="0">
                          <a:solidFill>
                            <a:schemeClr val="tx1"/>
                          </a:solidFill>
                        </a:rPr>
                        <a:t>Low range of legal fees.  Some employee time.</a:t>
                      </a:r>
                    </a:p>
                  </a:txBody>
                  <a:tcPr>
                    <a:noFill/>
                  </a:tcPr>
                </a:tc>
                <a:tc>
                  <a:txBody>
                    <a:bodyPr/>
                    <a:lstStyle/>
                    <a:p>
                      <a:r>
                        <a:rPr lang="en-US" sz="1400" dirty="0">
                          <a:solidFill>
                            <a:schemeClr val="tx1"/>
                          </a:solidFill>
                        </a:rPr>
                        <a:t>Potential litigation in the future and potential future contract disputes.</a:t>
                      </a:r>
                    </a:p>
                  </a:txBody>
                  <a:tcPr>
                    <a:noFill/>
                  </a:tcPr>
                </a:tc>
                <a:extLst>
                  <a:ext uri="{0D108BD9-81ED-4DB2-BD59-A6C34878D82A}">
                    <a16:rowId xmlns:a16="http://schemas.microsoft.com/office/drawing/2014/main" xmlns="" val="3920948585"/>
                  </a:ext>
                </a:extLst>
              </a:tr>
            </a:tbl>
          </a:graphicData>
        </a:graphic>
      </p:graphicFrame>
      <p:sp>
        <p:nvSpPr>
          <p:cNvPr id="5" name="Slide Number Placeholder 4"/>
          <p:cNvSpPr>
            <a:spLocks noGrp="1"/>
          </p:cNvSpPr>
          <p:nvPr>
            <p:ph type="sldNum" sz="quarter" idx="12"/>
          </p:nvPr>
        </p:nvSpPr>
        <p:spPr/>
        <p:txBody>
          <a:bodyPr/>
          <a:lstStyle/>
          <a:p>
            <a:fld id="{188B8A88-9DFF-4215-91ED-9F3869CDCD8B}" type="slidenum">
              <a:rPr lang="en-US" smtClean="0"/>
              <a:t>6</a:t>
            </a:fld>
            <a:endParaRPr lang="en-US"/>
          </a:p>
        </p:txBody>
      </p:sp>
    </p:spTree>
    <p:extLst>
      <p:ext uri="{BB962C8B-B14F-4D97-AF65-F5344CB8AC3E}">
        <p14:creationId xmlns:p14="http://schemas.microsoft.com/office/powerpoint/2010/main" val="3295557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1232D9-C642-4D4D-9280-786827939295}"/>
              </a:ext>
            </a:extLst>
          </p:cNvPr>
          <p:cNvSpPr>
            <a:spLocks noGrp="1"/>
          </p:cNvSpPr>
          <p:nvPr>
            <p:ph type="title"/>
          </p:nvPr>
        </p:nvSpPr>
        <p:spPr/>
        <p:txBody>
          <a:bodyPr>
            <a:normAutofit fontScale="90000"/>
          </a:bodyPr>
          <a:lstStyle/>
          <a:p>
            <a:pPr algn="ctr"/>
            <a:r>
              <a:rPr lang="en-US" dirty="0"/>
              <a:t>Case 5.1: </a:t>
            </a:r>
            <a:r>
              <a:rPr lang="en-US" i="1" dirty="0"/>
              <a:t>In re </a:t>
            </a:r>
            <a:r>
              <a:rPr lang="en-US" dirty="0"/>
              <a:t>Subway Sandwich Marketing and Sales Practices Litigation, T. Frank, Objector</a:t>
            </a:r>
          </a:p>
        </p:txBody>
      </p:sp>
      <p:sp>
        <p:nvSpPr>
          <p:cNvPr id="3" name="Content Placeholder 2">
            <a:extLst>
              <a:ext uri="{FF2B5EF4-FFF2-40B4-BE49-F238E27FC236}">
                <a16:creationId xmlns:a16="http://schemas.microsoft.com/office/drawing/2014/main" xmlns="" id="{032E45E3-F5A8-48F9-A0DB-3B0C5565FED3}"/>
              </a:ext>
            </a:extLst>
          </p:cNvPr>
          <p:cNvSpPr>
            <a:spLocks noGrp="1"/>
          </p:cNvSpPr>
          <p:nvPr>
            <p:ph idx="1"/>
          </p:nvPr>
        </p:nvSpPr>
        <p:spPr/>
        <p:txBody>
          <a:bodyPr/>
          <a:lstStyle/>
          <a:p>
            <a:pPr marL="0" indent="0">
              <a:buNone/>
            </a:pPr>
            <a:r>
              <a:rPr lang="en-US" sz="2800" b="1" dirty="0"/>
              <a:t>HELD: </a:t>
            </a:r>
            <a:r>
              <a:rPr lang="en-US" sz="2800" dirty="0"/>
              <a:t>The U.</a:t>
            </a:r>
            <a:r>
              <a:rPr lang="en-US" dirty="0"/>
              <a:t>S. Court of Appeals for the Seventh Circuit reversed the decision of the trial court and ruled that the procedures to ensure that footlong sandwiches were at least 12 inches long, which Subway was required to adopt under the settlement, did not benefit the class in a meaningful way so the settlement should not have been approved.  The court held that the settlement only enriched counsel because of the approval of legal fees.</a:t>
            </a:r>
          </a:p>
        </p:txBody>
      </p:sp>
      <p:sp>
        <p:nvSpPr>
          <p:cNvPr id="4" name="Slide Number Placeholder 3">
            <a:extLst>
              <a:ext uri="{FF2B5EF4-FFF2-40B4-BE49-F238E27FC236}">
                <a16:creationId xmlns:a16="http://schemas.microsoft.com/office/drawing/2014/main" xmlns="" id="{5E55B3E6-0A07-4424-8012-94966E76B5C2}"/>
              </a:ext>
            </a:extLst>
          </p:cNvPr>
          <p:cNvSpPr>
            <a:spLocks noGrp="1"/>
          </p:cNvSpPr>
          <p:nvPr>
            <p:ph type="sldNum" sz="quarter" idx="12"/>
          </p:nvPr>
        </p:nvSpPr>
        <p:spPr/>
        <p:txBody>
          <a:bodyPr/>
          <a:lstStyle/>
          <a:p>
            <a:fld id="{188B8A88-9DFF-4215-91ED-9F3869CDCD8B}" type="slidenum">
              <a:rPr lang="en-US" smtClean="0"/>
              <a:pPr/>
              <a:t>7</a:t>
            </a:fld>
            <a:endParaRPr lang="en-US"/>
          </a:p>
        </p:txBody>
      </p:sp>
    </p:spTree>
    <p:extLst>
      <p:ext uri="{BB962C8B-B14F-4D97-AF65-F5344CB8AC3E}">
        <p14:creationId xmlns:p14="http://schemas.microsoft.com/office/powerpoint/2010/main" val="2154924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3784"/>
            <a:ext cx="10515600" cy="748245"/>
          </a:xfrm>
        </p:spPr>
        <p:txBody>
          <a:bodyPr>
            <a:normAutofit/>
          </a:bodyPr>
          <a:lstStyle/>
          <a:p>
            <a:pPr algn="ctr"/>
            <a:r>
              <a:rPr lang="en-US" b="1" dirty="0"/>
              <a:t>Stages of Litigation</a:t>
            </a:r>
          </a:p>
        </p:txBody>
      </p:sp>
      <p:sp>
        <p:nvSpPr>
          <p:cNvPr id="3" name="Content Placeholder 2"/>
          <p:cNvSpPr>
            <a:spLocks noGrp="1"/>
          </p:cNvSpPr>
          <p:nvPr>
            <p:ph idx="1"/>
          </p:nvPr>
        </p:nvSpPr>
        <p:spPr>
          <a:xfrm>
            <a:off x="838200" y="1851263"/>
            <a:ext cx="10515600" cy="4352953"/>
          </a:xfrm>
        </p:spPr>
        <p:txBody>
          <a:bodyPr>
            <a:noAutofit/>
          </a:bodyPr>
          <a:lstStyle/>
          <a:p>
            <a:pPr marL="0" indent="0">
              <a:lnSpc>
                <a:spcPct val="100000"/>
              </a:lnSpc>
              <a:buNone/>
            </a:pPr>
            <a:r>
              <a:rPr lang="en-US" sz="1700" dirty="0"/>
              <a:t>Prelawsuit. One party makes an informal demand (often an attorney is involved).  Often, this demand is followed by informal discussions.</a:t>
            </a:r>
          </a:p>
          <a:p>
            <a:pPr marL="0" indent="0">
              <a:lnSpc>
                <a:spcPct val="100000"/>
              </a:lnSpc>
              <a:buNone/>
            </a:pPr>
            <a:r>
              <a:rPr lang="en-US" sz="1700" dirty="0"/>
              <a:t>Determine Standing to Sue.  To maintain a lawsuit against another party, a plaintiff must have standing, plaintiff must have suffered an injury in fact that is direct, concrete, and individualized and for which legal redress is available.</a:t>
            </a:r>
          </a:p>
          <a:p>
            <a:pPr marL="0" indent="0">
              <a:lnSpc>
                <a:spcPct val="100000"/>
              </a:lnSpc>
              <a:buNone/>
            </a:pPr>
            <a:r>
              <a:rPr lang="en-US" sz="1700" dirty="0"/>
              <a:t>Pleadings Stage.</a:t>
            </a:r>
          </a:p>
          <a:p>
            <a:pPr marL="291600" indent="-291600">
              <a:lnSpc>
                <a:spcPct val="100000"/>
              </a:lnSpc>
            </a:pPr>
            <a:r>
              <a:rPr lang="en-US" sz="1700" dirty="0"/>
              <a:t>Complaint and Summons. The plaintiff files a complaint to initiate the lawsuit.  The complaint is accompanied by a summons notifying he defendant that they are named in a lawsuit and must file an answer by a certain date.</a:t>
            </a:r>
          </a:p>
          <a:p>
            <a:pPr marL="291600" indent="-291600">
              <a:lnSpc>
                <a:spcPct val="100000"/>
              </a:lnSpc>
            </a:pPr>
            <a:r>
              <a:rPr lang="en-US" sz="1700" dirty="0"/>
              <a:t>Answer.  The answer is the defendant’s response to each paragraph of a complaint.</a:t>
            </a:r>
          </a:p>
          <a:p>
            <a:pPr marL="291600" indent="-291600">
              <a:lnSpc>
                <a:spcPct val="100000"/>
              </a:lnSpc>
            </a:pPr>
            <a:r>
              <a:rPr lang="en-US" sz="1700" dirty="0"/>
              <a:t>Counterclaim.  A counterclaim arises when a defendant has a claim for damages caused by the plaintiff arising out of the same set of facts.</a:t>
            </a:r>
          </a:p>
          <a:p>
            <a:pPr marL="291600" indent="-291600">
              <a:lnSpc>
                <a:spcPct val="100000"/>
              </a:lnSpc>
            </a:pPr>
            <a:r>
              <a:rPr lang="en-US" sz="1700" dirty="0"/>
              <a:t>Cross-Claim.  A cross-claim is a claim by a defendant that a third party is partially or fully liable for the plaintiff’s damages.</a:t>
            </a:r>
          </a:p>
        </p:txBody>
      </p:sp>
      <p:sp>
        <p:nvSpPr>
          <p:cNvPr id="5" name="Slide Number Placeholder 4"/>
          <p:cNvSpPr>
            <a:spLocks noGrp="1"/>
          </p:cNvSpPr>
          <p:nvPr>
            <p:ph type="sldNum" sz="quarter" idx="12"/>
          </p:nvPr>
        </p:nvSpPr>
        <p:spPr/>
        <p:txBody>
          <a:bodyPr/>
          <a:lstStyle/>
          <a:p>
            <a:fld id="{188B8A88-9DFF-4215-91ED-9F3869CDCD8B}" type="slidenum">
              <a:rPr lang="en-US" smtClean="0"/>
              <a:pPr/>
              <a:t>8</a:t>
            </a:fld>
            <a:endParaRPr lang="en-US"/>
          </a:p>
        </p:txBody>
      </p:sp>
    </p:spTree>
    <p:extLst>
      <p:ext uri="{BB962C8B-B14F-4D97-AF65-F5344CB8AC3E}">
        <p14:creationId xmlns:p14="http://schemas.microsoft.com/office/powerpoint/2010/main" val="1989196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839491-66B8-46D5-8648-4E3BDC692245}"/>
              </a:ext>
            </a:extLst>
          </p:cNvPr>
          <p:cNvSpPr>
            <a:spLocks noGrp="1"/>
          </p:cNvSpPr>
          <p:nvPr>
            <p:ph type="title"/>
          </p:nvPr>
        </p:nvSpPr>
        <p:spPr/>
        <p:txBody>
          <a:bodyPr/>
          <a:lstStyle/>
          <a:p>
            <a:pPr algn="ctr"/>
            <a:r>
              <a:rPr lang="en-US" dirty="0"/>
              <a:t>Sample Complaint</a:t>
            </a:r>
          </a:p>
        </p:txBody>
      </p:sp>
      <p:pic>
        <p:nvPicPr>
          <p:cNvPr id="6" name="Content Placeholder 5">
            <a:extLst>
              <a:ext uri="{FF2B5EF4-FFF2-40B4-BE49-F238E27FC236}">
                <a16:creationId xmlns:a16="http://schemas.microsoft.com/office/drawing/2014/main" xmlns="" id="{DB876B3B-8416-4C99-98EB-81BC4539845F}"/>
              </a:ext>
            </a:extLst>
          </p:cNvPr>
          <p:cNvPicPr>
            <a:picLocks noGrp="1" noChangeAspect="1"/>
          </p:cNvPicPr>
          <p:nvPr>
            <p:ph idx="1"/>
          </p:nvPr>
        </p:nvPicPr>
        <p:blipFill>
          <a:blip r:embed="rId2"/>
          <a:stretch>
            <a:fillRect/>
          </a:stretch>
        </p:blipFill>
        <p:spPr>
          <a:xfrm>
            <a:off x="4049486" y="1330472"/>
            <a:ext cx="3777017" cy="4917928"/>
          </a:xfrm>
        </p:spPr>
      </p:pic>
      <p:sp>
        <p:nvSpPr>
          <p:cNvPr id="4" name="Slide Number Placeholder 3">
            <a:extLst>
              <a:ext uri="{FF2B5EF4-FFF2-40B4-BE49-F238E27FC236}">
                <a16:creationId xmlns:a16="http://schemas.microsoft.com/office/drawing/2014/main" xmlns="" id="{7549ABBB-BD7A-4664-935E-C213FD0238AA}"/>
              </a:ext>
            </a:extLst>
          </p:cNvPr>
          <p:cNvSpPr>
            <a:spLocks noGrp="1"/>
          </p:cNvSpPr>
          <p:nvPr>
            <p:ph type="sldNum" sz="quarter" idx="12"/>
          </p:nvPr>
        </p:nvSpPr>
        <p:spPr/>
        <p:txBody>
          <a:bodyPr/>
          <a:lstStyle/>
          <a:p>
            <a:fld id="{188B8A88-9DFF-4215-91ED-9F3869CDCD8B}" type="slidenum">
              <a:rPr lang="en-US" smtClean="0"/>
              <a:pPr/>
              <a:t>9</a:t>
            </a:fld>
            <a:endParaRPr lang="en-US"/>
          </a:p>
        </p:txBody>
      </p:sp>
    </p:spTree>
    <p:extLst>
      <p:ext uri="{BB962C8B-B14F-4D97-AF65-F5344CB8AC3E}">
        <p14:creationId xmlns:p14="http://schemas.microsoft.com/office/powerpoint/2010/main" val="852320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DDE4A8B0BB0DA4188B5534FD4474BEF" ma:contentTypeVersion="13" ma:contentTypeDescription="Create a new document." ma:contentTypeScope="" ma:versionID="aff629b1cb549730cea82076c5564298">
  <xsd:schema xmlns:xsd="http://www.w3.org/2001/XMLSchema" xmlns:xs="http://www.w3.org/2001/XMLSchema" xmlns:p="http://schemas.microsoft.com/office/2006/metadata/properties" xmlns:ns2="92917aa9-a745-4e00-85ad-9b639620d964" xmlns:ns3="dd4bb0b3-50fb-4810-b3a2-6e7365f6d366" targetNamespace="http://schemas.microsoft.com/office/2006/metadata/properties" ma:root="true" ma:fieldsID="66422edb2874e8da8a037250be8930f0" ns2:_="" ns3:_="">
    <xsd:import namespace="92917aa9-a745-4e00-85ad-9b639620d964"/>
    <xsd:import namespace="dd4bb0b3-50fb-4810-b3a2-6e7365f6d36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917aa9-a745-4e00-85ad-9b639620d9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4" nillable="true" ma:displayName="Length (seconds)" ma:internalName="MediaLengthInSeconds" ma:readOnly="true">
      <xsd:simpleType>
        <xsd:restriction base="dms:Unknow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d4bb0b3-50fb-4810-b3a2-6e7365f6d36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3BB506-9257-4291-AF73-936A160A9E3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C151D58-EA8E-49A7-A427-8136E5C53482}">
  <ds:schemaRefs>
    <ds:schemaRef ds:uri="http://schemas.microsoft.com/sharepoint/v3/contenttype/forms"/>
  </ds:schemaRefs>
</ds:datastoreItem>
</file>

<file path=customXml/itemProps3.xml><?xml version="1.0" encoding="utf-8"?>
<ds:datastoreItem xmlns:ds="http://schemas.openxmlformats.org/officeDocument/2006/customXml" ds:itemID="{1708776D-0775-4DA5-B10C-01BAD84E42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917aa9-a745-4e00-85ad-9b639620d964"/>
    <ds:schemaRef ds:uri="dd4bb0b3-50fb-4810-b3a2-6e7365f6d3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1401</TotalTime>
  <Words>1958</Words>
  <Application>Microsoft Office PowerPoint</Application>
  <PresentationFormat>Widescreen</PresentationFormat>
  <Paragraphs>176</Paragraphs>
  <Slides>28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 </vt:lpstr>
      <vt:lpstr>Chapter 5</vt:lpstr>
      <vt:lpstr>Chapter Learning Objectives</vt:lpstr>
      <vt:lpstr>Civil Litigation</vt:lpstr>
      <vt:lpstr>Class Action Lawsuits</vt:lpstr>
      <vt:lpstr>Civil Litigation: Decision Options</vt:lpstr>
      <vt:lpstr>Case 5.1: In re Subway Sandwich Marketing and Sales Practices Litigation, T. Frank, Objector</vt:lpstr>
      <vt:lpstr>Stages of Litigation</vt:lpstr>
      <vt:lpstr>Sample Complaint</vt:lpstr>
      <vt:lpstr>Sample Answer</vt:lpstr>
      <vt:lpstr>Motions</vt:lpstr>
      <vt:lpstr>Case 5.2: Hernandez et al. v. Yellow Transportation</vt:lpstr>
      <vt:lpstr>DISCOVERY</vt:lpstr>
      <vt:lpstr>Pretrial Conference</vt:lpstr>
      <vt:lpstr>Trial</vt:lpstr>
      <vt:lpstr>Process of a Trial</vt:lpstr>
      <vt:lpstr>Posttrial Actions</vt:lpstr>
      <vt:lpstr>Alternative Dispute Resolution (A D R):  Advantages</vt:lpstr>
      <vt:lpstr>INFORMAL A D R:  Negotiations</vt:lpstr>
      <vt:lpstr>FORMAL A D R:  Arbitration</vt:lpstr>
      <vt:lpstr>Federal Arbitration Act</vt:lpstr>
      <vt:lpstr>Case 5.3: American Express v. Italian Colors Restaurant</vt:lpstr>
      <vt:lpstr>Case 5.4: National Football League Management Council v. Brady</vt:lpstr>
      <vt:lpstr>Informal ADR</vt:lpstr>
      <vt:lpstr>Other Forms of A D R</vt:lpstr>
      <vt:lpstr>Accessibility Content: Text Alternatives for Images</vt:lpstr>
      <vt:lpstr>Sample Complaint—Text Alternative</vt:lpstr>
      <vt:lpstr>Sample Answer—Text Alternative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Melvin: Fundamentals of the Legal Environment of Business PowerPoint Slides McGraw-Hill Publishing</dc:title>
  <dc:creator>Henry Lowenstein</dc:creator>
  <cp:lastModifiedBy>Gunasundari Kuppan</cp:lastModifiedBy>
  <cp:revision>122</cp:revision>
  <dcterms:created xsi:type="dcterms:W3CDTF">2019-07-25T18:35:04Z</dcterms:created>
  <dcterms:modified xsi:type="dcterms:W3CDTF">2023-01-06T08:54:51Z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0x010100EDDE4A8B0BB0DA4188B5534FD4474BEF</vt:lpwstr>
  </property>
</Properties>
</file>